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99" r:id="rId1"/>
    <p:sldMasterId id="2147484005" r:id="rId2"/>
  </p:sldMasterIdLst>
  <p:notesMasterIdLst>
    <p:notesMasterId r:id="rId30"/>
  </p:notesMasterIdLst>
  <p:handoutMasterIdLst>
    <p:handoutMasterId r:id="rId31"/>
  </p:handoutMasterIdLst>
  <p:sldIdLst>
    <p:sldId id="449" r:id="rId3"/>
    <p:sldId id="524" r:id="rId4"/>
    <p:sldId id="519" r:id="rId5"/>
    <p:sldId id="527" r:id="rId6"/>
    <p:sldId id="511" r:id="rId7"/>
    <p:sldId id="528" r:id="rId8"/>
    <p:sldId id="504" r:id="rId9"/>
    <p:sldId id="529" r:id="rId10"/>
    <p:sldId id="539" r:id="rId11"/>
    <p:sldId id="507" r:id="rId12"/>
    <p:sldId id="509" r:id="rId13"/>
    <p:sldId id="536" r:id="rId14"/>
    <p:sldId id="532" r:id="rId15"/>
    <p:sldId id="522" r:id="rId16"/>
    <p:sldId id="517" r:id="rId17"/>
    <p:sldId id="530" r:id="rId18"/>
    <p:sldId id="512" r:id="rId19"/>
    <p:sldId id="513" r:id="rId20"/>
    <p:sldId id="514" r:id="rId21"/>
    <p:sldId id="515" r:id="rId22"/>
    <p:sldId id="534" r:id="rId23"/>
    <p:sldId id="535" r:id="rId24"/>
    <p:sldId id="516" r:id="rId25"/>
    <p:sldId id="537" r:id="rId26"/>
    <p:sldId id="538" r:id="rId27"/>
    <p:sldId id="520" r:id="rId28"/>
    <p:sldId id="521" r:id="rId29"/>
  </p:sldIdLst>
  <p:sldSz cx="12188825" cy="6858000"/>
  <p:notesSz cx="68580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03D526"/>
    <a:srgbClr val="FFFF99"/>
    <a:srgbClr val="FFFF66"/>
    <a:srgbClr val="CCECFF"/>
    <a:srgbClr val="51FDFF"/>
    <a:srgbClr val="0E4D72"/>
    <a:srgbClr val="22B5FF"/>
    <a:srgbClr val="008080"/>
    <a:srgbClr val="13BCC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417" autoAdjust="0"/>
    <p:restoredTop sz="88272" autoAdjust="0"/>
  </p:normalViewPr>
  <p:slideViewPr>
    <p:cSldViewPr snapToGrid="0">
      <p:cViewPr varScale="1">
        <p:scale>
          <a:sx n="78" d="100"/>
          <a:sy n="78" d="100"/>
        </p:scale>
        <p:origin x="-922" y="-72"/>
      </p:cViewPr>
      <p:guideLst>
        <p:guide orient="horz" pos="429"/>
        <p:guide pos="7285"/>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75" d="100"/>
        <a:sy n="75"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handoutMaster" Target="handoutMasters/handout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notesMaster" Target="notesMasters/notesMaster1.xml"/><Relationship Id="rId35"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65138"/>
          </a:xfrm>
          <a:prstGeom prst="rect">
            <a:avLst/>
          </a:prstGeom>
        </p:spPr>
        <p:txBody>
          <a:bodyPr vert="horz" lIns="91438" tIns="45719" rIns="91438" bIns="45719" rtlCol="0"/>
          <a:lstStyle>
            <a:lvl1pPr algn="l">
              <a:defRPr sz="1200"/>
            </a:lvl1pPr>
          </a:lstStyle>
          <a:p>
            <a:endParaRPr lang="en-US" dirty="0"/>
          </a:p>
        </p:txBody>
      </p:sp>
      <p:sp>
        <p:nvSpPr>
          <p:cNvPr id="3" name="Date Placeholder 2"/>
          <p:cNvSpPr>
            <a:spLocks noGrp="1"/>
          </p:cNvSpPr>
          <p:nvPr>
            <p:ph type="dt" sz="quarter" idx="1"/>
          </p:nvPr>
        </p:nvSpPr>
        <p:spPr>
          <a:xfrm>
            <a:off x="3884614" y="0"/>
            <a:ext cx="2971800" cy="465138"/>
          </a:xfrm>
          <a:prstGeom prst="rect">
            <a:avLst/>
          </a:prstGeom>
        </p:spPr>
        <p:txBody>
          <a:bodyPr vert="horz" lIns="91438" tIns="45719" rIns="91438" bIns="45719" rtlCol="0"/>
          <a:lstStyle>
            <a:lvl1pPr algn="r">
              <a:defRPr sz="1200"/>
            </a:lvl1pPr>
          </a:lstStyle>
          <a:p>
            <a:fld id="{D4520DB6-4BC4-474E-864B-7572F1A77523}" type="datetimeFigureOut">
              <a:rPr lang="en-US" smtClean="0"/>
              <a:pPr/>
              <a:t>8/28/2014</a:t>
            </a:fld>
            <a:endParaRPr lang="en-US" dirty="0"/>
          </a:p>
        </p:txBody>
      </p:sp>
      <p:sp>
        <p:nvSpPr>
          <p:cNvPr id="4" name="Footer Placeholder 3"/>
          <p:cNvSpPr>
            <a:spLocks noGrp="1"/>
          </p:cNvSpPr>
          <p:nvPr>
            <p:ph type="ftr" sz="quarter" idx="2"/>
          </p:nvPr>
        </p:nvSpPr>
        <p:spPr>
          <a:xfrm>
            <a:off x="0" y="8829676"/>
            <a:ext cx="2971800" cy="465138"/>
          </a:xfrm>
          <a:prstGeom prst="rect">
            <a:avLst/>
          </a:prstGeom>
        </p:spPr>
        <p:txBody>
          <a:bodyPr vert="horz" lIns="91438" tIns="45719" rIns="91438" bIns="45719"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4" y="8829676"/>
            <a:ext cx="2971800" cy="465138"/>
          </a:xfrm>
          <a:prstGeom prst="rect">
            <a:avLst/>
          </a:prstGeom>
        </p:spPr>
        <p:txBody>
          <a:bodyPr vert="horz" lIns="91438" tIns="45719" rIns="91438" bIns="45719" rtlCol="0" anchor="b"/>
          <a:lstStyle>
            <a:lvl1pPr algn="r">
              <a:defRPr sz="1200"/>
            </a:lvl1pPr>
          </a:lstStyle>
          <a:p>
            <a:fld id="{FA642C3C-970C-B943-AE05-11E6718043A6}" type="slidenum">
              <a:rPr lang="en-US" smtClean="0"/>
              <a:pPr/>
              <a:t>‹#›</a:t>
            </a:fld>
            <a:endParaRPr lang="en-US" dirty="0"/>
          </a:p>
        </p:txBody>
      </p:sp>
    </p:spTree>
    <p:extLst>
      <p:ext uri="{BB962C8B-B14F-4D97-AF65-F5344CB8AC3E}">
        <p14:creationId xmlns:p14="http://schemas.microsoft.com/office/powerpoint/2010/main" val="248668673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65138"/>
          </a:xfrm>
          <a:prstGeom prst="rect">
            <a:avLst/>
          </a:prstGeom>
        </p:spPr>
        <p:txBody>
          <a:bodyPr vert="horz" lIns="91438" tIns="45719" rIns="91438" bIns="45719" rtlCol="0"/>
          <a:lstStyle>
            <a:lvl1pPr algn="l">
              <a:defRPr sz="1200"/>
            </a:lvl1pPr>
          </a:lstStyle>
          <a:p>
            <a:endParaRPr lang="en-US" dirty="0"/>
          </a:p>
        </p:txBody>
      </p:sp>
      <p:sp>
        <p:nvSpPr>
          <p:cNvPr id="3" name="Date Placeholder 2"/>
          <p:cNvSpPr>
            <a:spLocks noGrp="1"/>
          </p:cNvSpPr>
          <p:nvPr>
            <p:ph type="dt" idx="1"/>
          </p:nvPr>
        </p:nvSpPr>
        <p:spPr>
          <a:xfrm>
            <a:off x="3884614" y="0"/>
            <a:ext cx="2971800" cy="465138"/>
          </a:xfrm>
          <a:prstGeom prst="rect">
            <a:avLst/>
          </a:prstGeom>
        </p:spPr>
        <p:txBody>
          <a:bodyPr vert="horz" lIns="91438" tIns="45719" rIns="91438" bIns="45719" rtlCol="0"/>
          <a:lstStyle>
            <a:lvl1pPr algn="r">
              <a:defRPr sz="1200"/>
            </a:lvl1pPr>
          </a:lstStyle>
          <a:p>
            <a:fld id="{D843A04C-2FFB-5142-9D5C-5FF8FC9DEE74}" type="datetimeFigureOut">
              <a:rPr lang="en-US" smtClean="0"/>
              <a:pPr/>
              <a:t>8/28/2014</a:t>
            </a:fld>
            <a:endParaRPr lang="en-US" dirty="0"/>
          </a:p>
        </p:txBody>
      </p:sp>
      <p:sp>
        <p:nvSpPr>
          <p:cNvPr id="4" name="Slide Image Placeholder 3"/>
          <p:cNvSpPr>
            <a:spLocks noGrp="1" noRot="1" noChangeAspect="1"/>
          </p:cNvSpPr>
          <p:nvPr>
            <p:ph type="sldImg" idx="2"/>
          </p:nvPr>
        </p:nvSpPr>
        <p:spPr>
          <a:xfrm>
            <a:off x="331788" y="696913"/>
            <a:ext cx="6194425" cy="3486150"/>
          </a:xfrm>
          <a:prstGeom prst="rect">
            <a:avLst/>
          </a:prstGeom>
          <a:noFill/>
          <a:ln w="12700">
            <a:solidFill>
              <a:prstClr val="black"/>
            </a:solidFill>
          </a:ln>
        </p:spPr>
        <p:txBody>
          <a:bodyPr vert="horz" lIns="91438" tIns="45719" rIns="91438" bIns="45719" rtlCol="0" anchor="ctr"/>
          <a:lstStyle/>
          <a:p>
            <a:endParaRPr lang="en-US" dirty="0"/>
          </a:p>
        </p:txBody>
      </p:sp>
      <p:sp>
        <p:nvSpPr>
          <p:cNvPr id="5" name="Notes Placeholder 4"/>
          <p:cNvSpPr>
            <a:spLocks noGrp="1"/>
          </p:cNvSpPr>
          <p:nvPr>
            <p:ph type="body" sz="quarter" idx="3"/>
          </p:nvPr>
        </p:nvSpPr>
        <p:spPr>
          <a:xfrm>
            <a:off x="685800" y="4416426"/>
            <a:ext cx="5486400" cy="4183063"/>
          </a:xfrm>
          <a:prstGeom prst="rect">
            <a:avLst/>
          </a:prstGeom>
        </p:spPr>
        <p:txBody>
          <a:bodyPr vert="horz" lIns="91438" tIns="45719" rIns="91438" bIns="45719"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676"/>
            <a:ext cx="2971800" cy="465138"/>
          </a:xfrm>
          <a:prstGeom prst="rect">
            <a:avLst/>
          </a:prstGeom>
        </p:spPr>
        <p:txBody>
          <a:bodyPr vert="horz" lIns="91438" tIns="45719" rIns="91438" bIns="45719"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4" y="8829676"/>
            <a:ext cx="2971800" cy="465138"/>
          </a:xfrm>
          <a:prstGeom prst="rect">
            <a:avLst/>
          </a:prstGeom>
        </p:spPr>
        <p:txBody>
          <a:bodyPr vert="horz" lIns="91438" tIns="45719" rIns="91438" bIns="45719" rtlCol="0" anchor="b"/>
          <a:lstStyle>
            <a:lvl1pPr algn="r">
              <a:defRPr sz="1200"/>
            </a:lvl1pPr>
          </a:lstStyle>
          <a:p>
            <a:fld id="{F246E544-6F9D-0145-A490-5CD892F720DC}" type="slidenum">
              <a:rPr lang="en-US" smtClean="0"/>
              <a:pPr/>
              <a:t>‹#›</a:t>
            </a:fld>
            <a:endParaRPr lang="en-US" dirty="0"/>
          </a:p>
        </p:txBody>
      </p:sp>
    </p:spTree>
    <p:extLst>
      <p:ext uri="{BB962C8B-B14F-4D97-AF65-F5344CB8AC3E}">
        <p14:creationId xmlns:p14="http://schemas.microsoft.com/office/powerpoint/2010/main" val="71420435"/>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lstStyle/>
          <a:p>
            <a:pPr defTabSz="452217"/>
            <a:r>
              <a:rPr lang="en-US" dirty="0" smtClean="0"/>
              <a:t>Hello, and welcome to </a:t>
            </a:r>
            <a:r>
              <a:rPr lang="en-US" dirty="0" err="1" smtClean="0"/>
              <a:t>PDTool</a:t>
            </a:r>
            <a:r>
              <a:rPr lang="en-US" dirty="0" smtClean="0"/>
              <a:t> Training on Deployment.</a:t>
            </a:r>
          </a:p>
          <a:p>
            <a:endParaRPr lang="en-US" dirty="0"/>
          </a:p>
        </p:txBody>
      </p:sp>
      <p:sp>
        <p:nvSpPr>
          <p:cNvPr id="4" name="Slide Number Placeholder 3"/>
          <p:cNvSpPr>
            <a:spLocks noGrp="1"/>
          </p:cNvSpPr>
          <p:nvPr>
            <p:ph type="sldNum" sz="quarter" idx="10"/>
          </p:nvPr>
        </p:nvSpPr>
        <p:spPr/>
        <p:txBody>
          <a:bodyPr/>
          <a:lstStyle/>
          <a:p>
            <a:fld id="{F246E544-6F9D-0145-A490-5CD892F720DC}" type="slidenum">
              <a:rPr lang="en-US" smtClean="0"/>
              <a:pPr/>
              <a:t>1</a:t>
            </a:fld>
            <a:endParaRPr lang="en-US" dirty="0"/>
          </a:p>
        </p:txBody>
      </p:sp>
    </p:spTree>
    <p:extLst>
      <p:ext uri="{BB962C8B-B14F-4D97-AF65-F5344CB8AC3E}">
        <p14:creationId xmlns:p14="http://schemas.microsoft.com/office/powerpoint/2010/main" val="23242064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Rot="1" noChangeAspect="1" noChangeArrowheads="1" noTextEdit="1"/>
          </p:cNvSpPr>
          <p:nvPr>
            <p:ph type="sldImg"/>
          </p:nvPr>
        </p:nvSpPr>
        <p:spPr>
          <a:xfrm>
            <a:off x="331788" y="696913"/>
            <a:ext cx="6194425" cy="3486150"/>
          </a:xfrm>
          <a:ln/>
        </p:spPr>
      </p:sp>
      <p:sp>
        <p:nvSpPr>
          <p:cNvPr id="5120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z="1000" dirty="0" smtClean="0">
              <a:ea typeface="ＭＳ Ｐゴシック" pitchFamily="34" charset="-128"/>
            </a:endParaRPr>
          </a:p>
        </p:txBody>
      </p:sp>
    </p:spTree>
    <p:extLst>
      <p:ext uri="{BB962C8B-B14F-4D97-AF65-F5344CB8AC3E}">
        <p14:creationId xmlns:p14="http://schemas.microsoft.com/office/powerpoint/2010/main" val="8875939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Rot="1" noChangeAspect="1" noChangeArrowheads="1" noTextEdit="1"/>
          </p:cNvSpPr>
          <p:nvPr>
            <p:ph type="sldImg"/>
          </p:nvPr>
        </p:nvSpPr>
        <p:spPr>
          <a:xfrm>
            <a:off x="331788" y="696913"/>
            <a:ext cx="6194425" cy="3486150"/>
          </a:xfrm>
          <a:ln/>
        </p:spPr>
      </p:sp>
      <p:sp>
        <p:nvSpPr>
          <p:cNvPr id="5120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z="1000" dirty="0" smtClean="0">
              <a:ea typeface="ＭＳ Ｐゴシック" pitchFamily="34" charset="-128"/>
            </a:endParaRPr>
          </a:p>
        </p:txBody>
      </p:sp>
    </p:spTree>
    <p:extLst>
      <p:ext uri="{BB962C8B-B14F-4D97-AF65-F5344CB8AC3E}">
        <p14:creationId xmlns:p14="http://schemas.microsoft.com/office/powerpoint/2010/main" val="8875939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Rot="1" noChangeAspect="1" noChangeArrowheads="1" noTextEdit="1"/>
          </p:cNvSpPr>
          <p:nvPr>
            <p:ph type="sldImg"/>
          </p:nvPr>
        </p:nvSpPr>
        <p:spPr>
          <a:xfrm>
            <a:off x="331788" y="696913"/>
            <a:ext cx="6194425" cy="3486150"/>
          </a:xfrm>
          <a:ln/>
        </p:spPr>
      </p:sp>
      <p:sp>
        <p:nvSpPr>
          <p:cNvPr id="5120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US" sz="2000" dirty="0" smtClean="0"/>
              <a:t>The </a:t>
            </a:r>
            <a:r>
              <a:rPr lang="en-US" sz="2000" b="1" dirty="0" smtClean="0"/>
              <a:t>basic strategy </a:t>
            </a:r>
            <a:r>
              <a:rPr lang="en-US" sz="2000" dirty="0" smtClean="0"/>
              <a:t>is just that…basic. For beginners it is the easiest to set up and not a lot of planning has to be put into it. If you want to get </a:t>
            </a:r>
            <a:r>
              <a:rPr lang="en-US" sz="2000" dirty="0" err="1" smtClean="0"/>
              <a:t>PDTool</a:t>
            </a:r>
            <a:r>
              <a:rPr lang="en-US" sz="2000" dirty="0" smtClean="0"/>
              <a:t> up and running quickly then you may want to start with this strategy especially if you are just trying to show the value of deployment for one environment. </a:t>
            </a:r>
          </a:p>
          <a:p>
            <a:pPr lvl="0"/>
            <a:endParaRPr lang="en-US" sz="2000" dirty="0" smtClean="0">
              <a:ea typeface="ＭＳ Ｐゴシック" pitchFamily="34" charset="-128"/>
            </a:endParaRPr>
          </a:p>
          <a:p>
            <a:pPr lvl="0"/>
            <a:r>
              <a:rPr lang="en-US" sz="2000" dirty="0" smtClean="0"/>
              <a:t>The </a:t>
            </a:r>
            <a:r>
              <a:rPr lang="en-US" sz="2000" b="1" dirty="0" smtClean="0"/>
              <a:t>dynamic strategy </a:t>
            </a:r>
            <a:r>
              <a:rPr lang="en-US" sz="2000" dirty="0" smtClean="0"/>
              <a:t>requires more planning up front to accommodate all of the environments that you want to deploy to. However, it can yield the greater benefits in terms of flexibility and reducing the maintenance on the number of configuration and plan files. With a little planning, a user can design a parameterized deployment strategy that can be used across all environments. </a:t>
            </a:r>
            <a:r>
              <a:rPr lang="en-US" sz="2000" baseline="0" dirty="0" smtClean="0"/>
              <a:t>  </a:t>
            </a:r>
            <a:r>
              <a:rPr lang="en-US" sz="2000" dirty="0" smtClean="0"/>
              <a:t>Use variables so the same deployment plan can be used when deploying to all environments.</a:t>
            </a:r>
          </a:p>
          <a:p>
            <a:endParaRPr lang="en-US" sz="1000" dirty="0" smtClean="0">
              <a:ea typeface="ＭＳ Ｐゴシック" pitchFamily="34" charset="-128"/>
            </a:endParaRPr>
          </a:p>
        </p:txBody>
      </p:sp>
    </p:spTree>
    <p:extLst>
      <p:ext uri="{BB962C8B-B14F-4D97-AF65-F5344CB8AC3E}">
        <p14:creationId xmlns:p14="http://schemas.microsoft.com/office/powerpoint/2010/main" val="8875939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Next,</a:t>
            </a:r>
            <a:r>
              <a:rPr lang="en-US" baseline="0" dirty="0" smtClean="0"/>
              <a:t> l</a:t>
            </a:r>
            <a:r>
              <a:rPr lang="en-US" dirty="0" smtClean="0"/>
              <a:t>et’s examine some common deployment options for CIS. </a:t>
            </a:r>
            <a:endParaRPr lang="en-US" dirty="0"/>
          </a:p>
        </p:txBody>
      </p:sp>
      <p:sp>
        <p:nvSpPr>
          <p:cNvPr id="4" name="Slide Number Placeholder 3"/>
          <p:cNvSpPr>
            <a:spLocks noGrp="1"/>
          </p:cNvSpPr>
          <p:nvPr>
            <p:ph type="sldNum" sz="quarter" idx="10"/>
          </p:nvPr>
        </p:nvSpPr>
        <p:spPr/>
        <p:txBody>
          <a:bodyPr/>
          <a:lstStyle/>
          <a:p>
            <a:fld id="{F246E544-6F9D-0145-A490-5CD892F720DC}" type="slidenum">
              <a:rPr lang="en-US" smtClean="0"/>
              <a:pPr/>
              <a:t>13</a:t>
            </a:fld>
            <a:endParaRPr lang="en-US" dirty="0"/>
          </a:p>
        </p:txBody>
      </p:sp>
    </p:spTree>
    <p:extLst>
      <p:ext uri="{BB962C8B-B14F-4D97-AF65-F5344CB8AC3E}">
        <p14:creationId xmlns:p14="http://schemas.microsoft.com/office/powerpoint/2010/main" val="10181545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ea typeface="ＭＳ Ｐゴシック" pitchFamily="34" charset="-128"/>
              </a:rPr>
              <a:t>The diagram depicts different scenarios within the Promotion and Deployment Tool.  The basic premise is that promotion involves moving CIS resources from one CIS environment to another.  This can be accomplished via CAR export/import or Version Control System (VCS) </a:t>
            </a:r>
            <a:r>
              <a:rPr lang="en-US" sz="1200" dirty="0" err="1" smtClean="0">
                <a:ea typeface="ＭＳ Ｐゴシック" pitchFamily="34" charset="-128"/>
              </a:rPr>
              <a:t>checkin</a:t>
            </a:r>
            <a:r>
              <a:rPr lang="en-US" sz="1200" dirty="0" smtClean="0">
                <a:ea typeface="ＭＳ Ｐゴシック" pitchFamily="34" charset="-128"/>
              </a:rPr>
              <a:t>/checkout. </a:t>
            </a:r>
          </a:p>
          <a:p>
            <a:endParaRPr lang="en-US" sz="1200" b="1" dirty="0" smtClean="0">
              <a:ea typeface="ＭＳ Ｐゴシック" pitchFamily="34" charset="-128"/>
            </a:endParaRPr>
          </a:p>
          <a:p>
            <a:r>
              <a:rPr lang="en-US" sz="1200" b="1" dirty="0" smtClean="0">
                <a:ea typeface="ＭＳ Ｐゴシック" pitchFamily="34" charset="-128"/>
              </a:rPr>
              <a:t>Definitions</a:t>
            </a:r>
          </a:p>
          <a:p>
            <a:r>
              <a:rPr lang="en-US" sz="1200" u="sng" dirty="0" smtClean="0">
                <a:ea typeface="ＭＳ Ｐゴシック" pitchFamily="34" charset="-128"/>
              </a:rPr>
              <a:t>Source Environment</a:t>
            </a:r>
            <a:r>
              <a:rPr lang="en-US" sz="1200" dirty="0" smtClean="0">
                <a:ea typeface="ＭＳ Ｐゴシック" pitchFamily="34" charset="-128"/>
              </a:rPr>
              <a:t> – this is typically your development environment where CIS artifacts originate.</a:t>
            </a:r>
          </a:p>
          <a:p>
            <a:r>
              <a:rPr lang="en-US" sz="1200" u="sng" dirty="0" smtClean="0">
                <a:ea typeface="ＭＳ Ｐゴシック" pitchFamily="34" charset="-128"/>
              </a:rPr>
              <a:t>Target Environment</a:t>
            </a:r>
            <a:r>
              <a:rPr lang="en-US" sz="1200" dirty="0" smtClean="0">
                <a:ea typeface="ＭＳ Ｐゴシック" pitchFamily="34" charset="-128"/>
              </a:rPr>
              <a:t> – this is typically your INT, TEST, UAT, SIT, or production environment.  As mentioned previously, different customers have different names but the intent is the same.</a:t>
            </a:r>
          </a:p>
          <a:p>
            <a:r>
              <a:rPr lang="en-US" sz="1200" u="sng" dirty="0" smtClean="0">
                <a:ea typeface="ＭＳ Ｐゴシック" pitchFamily="34" charset="-128"/>
              </a:rPr>
              <a:t>VCS Server</a:t>
            </a:r>
            <a:r>
              <a:rPr lang="en-US" sz="1200" dirty="0" smtClean="0">
                <a:ea typeface="ＭＳ Ｐゴシック" pitchFamily="34" charset="-128"/>
              </a:rPr>
              <a:t> – this is the environment where a source code control / version control system is installed.  Subversion is one example.</a:t>
            </a:r>
          </a:p>
          <a:p>
            <a:r>
              <a:rPr lang="en-US" sz="1200" u="sng" dirty="0" smtClean="0">
                <a:ea typeface="ＭＳ Ｐゴシック" pitchFamily="34" charset="-128"/>
              </a:rPr>
              <a:t>Deployment Server</a:t>
            </a:r>
            <a:r>
              <a:rPr lang="en-US" sz="1200" dirty="0" smtClean="0">
                <a:ea typeface="ＭＳ Ｐゴシック" pitchFamily="34" charset="-128"/>
              </a:rPr>
              <a:t> – this is a server that will execute the deployment process and target one of the prior-mentioned target environments.  CIS is </a:t>
            </a:r>
            <a:r>
              <a:rPr lang="en-US" sz="1200" u="sng" dirty="0" smtClean="0">
                <a:ea typeface="ＭＳ Ｐゴシック" pitchFamily="34" charset="-128"/>
              </a:rPr>
              <a:t>not</a:t>
            </a:r>
            <a:r>
              <a:rPr lang="en-US" sz="1200" dirty="0" smtClean="0">
                <a:ea typeface="ＭＳ Ｐゴシック" pitchFamily="34" charset="-128"/>
              </a:rPr>
              <a:t> required to be on this machine.</a:t>
            </a:r>
          </a:p>
          <a:p>
            <a:r>
              <a:rPr lang="en-US" sz="1200" u="sng" dirty="0" smtClean="0">
                <a:ea typeface="ＭＳ Ｐゴシック" pitchFamily="34" charset="-128"/>
              </a:rPr>
              <a:t>Catalog Server</a:t>
            </a:r>
            <a:r>
              <a:rPr lang="en-US" sz="1200" dirty="0" smtClean="0">
                <a:ea typeface="ＭＳ Ｐゴシック" pitchFamily="34" charset="-128"/>
              </a:rPr>
              <a:t> – this is a server that will host an instance of CIS which is used to catalog all CIS artifacts.  This is a separate concept from Deployment.</a:t>
            </a:r>
          </a:p>
          <a:p>
            <a:r>
              <a:rPr lang="en-US" sz="1200" u="sng" dirty="0" smtClean="0">
                <a:ea typeface="ＭＳ Ｐゴシック" pitchFamily="34" charset="-128"/>
              </a:rPr>
              <a:t>Deployment Actions</a:t>
            </a:r>
            <a:r>
              <a:rPr lang="en-US" sz="1200" dirty="0" smtClean="0">
                <a:ea typeface="ＭＳ Ｐゴシック" pitchFamily="34" charset="-128"/>
              </a:rPr>
              <a:t> – deployment actions are modular and encompass both importing CIS resources and configuring resources.</a:t>
            </a:r>
          </a:p>
          <a:p>
            <a:endParaRPr lang="en-US" sz="1200" dirty="0" smtClean="0">
              <a:ea typeface="ＭＳ Ｐゴシック" pitchFamily="34" charset="-128"/>
            </a:endParaRPr>
          </a:p>
          <a:p>
            <a:r>
              <a:rPr lang="en-US" sz="1200" b="1" dirty="0" smtClean="0">
                <a:ea typeface="ＭＳ Ｐゴシック" pitchFamily="34" charset="-128"/>
              </a:rPr>
              <a:t>Scenarios</a:t>
            </a:r>
          </a:p>
          <a:p>
            <a:r>
              <a:rPr lang="en-US" sz="1200" u="sng" dirty="0" smtClean="0">
                <a:ea typeface="ＭＳ Ｐゴシック" pitchFamily="34" charset="-128"/>
              </a:rPr>
              <a:t>Scenario 1</a:t>
            </a:r>
            <a:r>
              <a:rPr lang="en-US" sz="1200" dirty="0" smtClean="0">
                <a:ea typeface="ＭＳ Ｐゴシック" pitchFamily="34" charset="-128"/>
              </a:rPr>
              <a:t>:  Car file based deployment.  </a:t>
            </a:r>
          </a:p>
          <a:p>
            <a:r>
              <a:rPr lang="en-US" sz="1200" dirty="0" smtClean="0">
                <a:ea typeface="ＭＳ Ｐゴシック" pitchFamily="34" charset="-128"/>
              </a:rPr>
              <a:t>The deployment actions are executed on the target promotion CIS server.  CIS artifacts are exported from the CIS source development server and </a:t>
            </a:r>
            <a:r>
              <a:rPr lang="en-US" sz="1200" dirty="0" err="1" smtClean="0">
                <a:ea typeface="ＭＳ Ｐゴシック" pitchFamily="34" charset="-128"/>
              </a:rPr>
              <a:t>FTP’ed</a:t>
            </a:r>
            <a:r>
              <a:rPr lang="en-US" sz="1200" dirty="0" smtClean="0">
                <a:ea typeface="ＭＳ Ｐゴシック" pitchFamily="34" charset="-128"/>
              </a:rPr>
              <a:t> to the target deployment server.  Deployment script</a:t>
            </a:r>
          </a:p>
          <a:p>
            <a:r>
              <a:rPr lang="en-US" sz="1200" u="sng" dirty="0" smtClean="0">
                <a:ea typeface="ＭＳ Ｐゴシック" pitchFamily="34" charset="-128"/>
              </a:rPr>
              <a:t>Scenario 2</a:t>
            </a:r>
            <a:r>
              <a:rPr lang="en-US" sz="1200" dirty="0" smtClean="0">
                <a:ea typeface="ＭＳ Ｐゴシック" pitchFamily="34" charset="-128"/>
              </a:rPr>
              <a:t>: VCS-based deployment (a.k.a. local deployment)</a:t>
            </a:r>
          </a:p>
          <a:p>
            <a:r>
              <a:rPr lang="en-US" sz="1200" dirty="0" smtClean="0">
                <a:ea typeface="ＭＳ Ｐゴシック" pitchFamily="34" charset="-128"/>
              </a:rPr>
              <a:t>The CIS developer uses CIS Studio to check-in resources into a configured VCS such as subversion.  The target promotion CIS server executes deployment scripts to check-out resources into a working directory.  (Granularity configured: trunk, branch, release, or files).  The deployment actions create a car file from the checked-out resources, import the car file and configure the resources in CIS.</a:t>
            </a:r>
          </a:p>
          <a:p>
            <a:r>
              <a:rPr lang="en-US" sz="1200" u="sng" dirty="0" smtClean="0">
                <a:ea typeface="ＭＳ Ｐゴシック" pitchFamily="34" charset="-128"/>
              </a:rPr>
              <a:t>Scenario 3</a:t>
            </a:r>
            <a:r>
              <a:rPr lang="en-US" sz="1200" dirty="0" smtClean="0">
                <a:ea typeface="ＭＳ Ｐゴシック" pitchFamily="34" charset="-128"/>
              </a:rPr>
              <a:t>: Deployment server with VCS (a.k.a. remote deployment)</a:t>
            </a:r>
          </a:p>
          <a:p>
            <a:r>
              <a:rPr lang="en-US" sz="1200" dirty="0" smtClean="0">
                <a:ea typeface="ＭＳ Ｐゴシック" pitchFamily="34" charset="-128"/>
              </a:rPr>
              <a:t>The CIS developer uses CIS Studio to check-in resources into a configured VCS such as subversion.  An operation on a deployment server executes a promotion process to deploy CIS resources to a target promotion CIS server.  The deployment server executes deployment actions on the deployment server to check-out resources into a working directory.  (Granularity configured: trunk, branch, release, or files).  The deployment actions run locally on the deployment server.  The actions create a car file from the checked-out resources.  It will then import the car file and configure the resources on the target CIS promotion server.   Nothing is pushed to the target machine.  All execution is done locally with remote access.   CIS supports a remote package import and access to remote CIS web service API’s.</a:t>
            </a:r>
          </a:p>
        </p:txBody>
      </p:sp>
      <p:sp>
        <p:nvSpPr>
          <p:cNvPr id="4" name="Slide Number Placeholder 3"/>
          <p:cNvSpPr>
            <a:spLocks noGrp="1"/>
          </p:cNvSpPr>
          <p:nvPr>
            <p:ph type="sldNum" sz="quarter" idx="10"/>
          </p:nvPr>
        </p:nvSpPr>
        <p:spPr/>
        <p:txBody>
          <a:bodyPr/>
          <a:lstStyle/>
          <a:p>
            <a:fld id="{F246E544-6F9D-0145-A490-5CD892F720DC}" type="slidenum">
              <a:rPr lang="en-US" smtClean="0"/>
              <a:pPr/>
              <a:t>14</a:t>
            </a:fld>
            <a:endParaRPr lang="en-US" dirty="0"/>
          </a:p>
        </p:txBody>
      </p:sp>
    </p:spTree>
    <p:extLst>
      <p:ext uri="{BB962C8B-B14F-4D97-AF65-F5344CB8AC3E}">
        <p14:creationId xmlns:p14="http://schemas.microsoft.com/office/powerpoint/2010/main" val="6299893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Rot="1" noChangeAspect="1" noChangeArrowheads="1" noTextEdit="1"/>
          </p:cNvSpPr>
          <p:nvPr>
            <p:ph type="sldImg"/>
          </p:nvPr>
        </p:nvSpPr>
        <p:spPr>
          <a:xfrm>
            <a:off x="331788" y="696913"/>
            <a:ext cx="6194425" cy="3486150"/>
          </a:xfrm>
          <a:ln/>
        </p:spPr>
      </p:sp>
      <p:sp>
        <p:nvSpPr>
          <p:cNvPr id="5120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z="1000" dirty="0" smtClean="0">
              <a:ea typeface="ＭＳ Ｐゴシック" pitchFamily="34" charset="-128"/>
            </a:endParaRPr>
          </a:p>
        </p:txBody>
      </p:sp>
    </p:spTree>
    <p:extLst>
      <p:ext uri="{BB962C8B-B14F-4D97-AF65-F5344CB8AC3E}">
        <p14:creationId xmlns:p14="http://schemas.microsoft.com/office/powerpoint/2010/main" val="8875939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Next,</a:t>
            </a:r>
            <a:r>
              <a:rPr lang="en-US" baseline="0" dirty="0" smtClean="0"/>
              <a:t> l</a:t>
            </a:r>
            <a:r>
              <a:rPr lang="en-US" dirty="0" smtClean="0"/>
              <a:t>et’s examine some common deployment options for CIS. </a:t>
            </a:r>
            <a:endParaRPr lang="en-US" dirty="0"/>
          </a:p>
        </p:txBody>
      </p:sp>
      <p:sp>
        <p:nvSpPr>
          <p:cNvPr id="4" name="Slide Number Placeholder 3"/>
          <p:cNvSpPr>
            <a:spLocks noGrp="1"/>
          </p:cNvSpPr>
          <p:nvPr>
            <p:ph type="sldNum" sz="quarter" idx="10"/>
          </p:nvPr>
        </p:nvSpPr>
        <p:spPr/>
        <p:txBody>
          <a:bodyPr/>
          <a:lstStyle/>
          <a:p>
            <a:fld id="{F246E544-6F9D-0145-A490-5CD892F720DC}" type="slidenum">
              <a:rPr lang="en-US" smtClean="0"/>
              <a:pPr/>
              <a:t>16</a:t>
            </a:fld>
            <a:endParaRPr lang="en-US" dirty="0"/>
          </a:p>
        </p:txBody>
      </p:sp>
    </p:spTree>
    <p:extLst>
      <p:ext uri="{BB962C8B-B14F-4D97-AF65-F5344CB8AC3E}">
        <p14:creationId xmlns:p14="http://schemas.microsoft.com/office/powerpoint/2010/main" val="10181545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Rot="1" noChangeAspect="1" noChangeArrowheads="1" noTextEdit="1"/>
          </p:cNvSpPr>
          <p:nvPr>
            <p:ph type="sldImg"/>
          </p:nvPr>
        </p:nvSpPr>
        <p:spPr>
          <a:xfrm>
            <a:off x="331788" y="696913"/>
            <a:ext cx="6194425" cy="3486150"/>
          </a:xfrm>
          <a:ln/>
        </p:spPr>
      </p:sp>
      <p:sp>
        <p:nvSpPr>
          <p:cNvPr id="5120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z="1000" dirty="0" smtClean="0">
                <a:ea typeface="ＭＳ Ｐゴシック" pitchFamily="34" charset="-128"/>
              </a:rPr>
              <a:t>The </a:t>
            </a:r>
            <a:r>
              <a:rPr lang="en-US" sz="1000" dirty="0" err="1" smtClean="0">
                <a:ea typeface="ＭＳ Ｐゴシック" pitchFamily="34" charset="-128"/>
              </a:rPr>
              <a:t>PDTool</a:t>
            </a:r>
            <a:r>
              <a:rPr lang="en-US" sz="1000" dirty="0" smtClean="0">
                <a:ea typeface="ＭＳ Ｐゴシック" pitchFamily="34" charset="-128"/>
              </a:rPr>
              <a:t> command line batch or shell script is</a:t>
            </a:r>
            <a:r>
              <a:rPr lang="en-US" sz="1000" baseline="0" dirty="0" smtClean="0">
                <a:ea typeface="ＭＳ Ｐゴシック" pitchFamily="34" charset="-128"/>
              </a:rPr>
              <a:t> used to “Execute” deployment plans, “Initialize” workspaces or “Encrypt” files with passwords in them.  </a:t>
            </a:r>
            <a:r>
              <a:rPr lang="en-US" sz="1000" baseline="0" dirty="0" err="1" smtClean="0">
                <a:ea typeface="ＭＳ Ｐゴシック" pitchFamily="34" charset="-128"/>
              </a:rPr>
              <a:t>PDTool</a:t>
            </a:r>
            <a:r>
              <a:rPr lang="en-US" sz="1000" baseline="0" dirty="0" smtClean="0">
                <a:ea typeface="ＭＳ Ｐゴシック" pitchFamily="34" charset="-128"/>
              </a:rPr>
              <a:t> is driven by a deployment plan file which contains a sequence of task actions or methods along with their arguments.</a:t>
            </a:r>
            <a:endParaRPr lang="en-US" sz="1000" dirty="0" smtClean="0">
              <a:ea typeface="ＭＳ Ｐゴシック" pitchFamily="34" charset="-128"/>
            </a:endParaRPr>
          </a:p>
        </p:txBody>
      </p:sp>
    </p:spTree>
    <p:extLst>
      <p:ext uri="{BB962C8B-B14F-4D97-AF65-F5344CB8AC3E}">
        <p14:creationId xmlns:p14="http://schemas.microsoft.com/office/powerpoint/2010/main" val="8875939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Rot="1" noChangeAspect="1" noChangeArrowheads="1" noTextEdit="1"/>
          </p:cNvSpPr>
          <p:nvPr>
            <p:ph type="sldImg"/>
          </p:nvPr>
        </p:nvSpPr>
        <p:spPr>
          <a:xfrm>
            <a:off x="331788" y="696913"/>
            <a:ext cx="6194425" cy="3486150"/>
          </a:xfrm>
          <a:ln/>
        </p:spPr>
      </p:sp>
      <p:sp>
        <p:nvSpPr>
          <p:cNvPr id="5120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z="1000" dirty="0" smtClean="0">
              <a:ea typeface="ＭＳ Ｐゴシック" pitchFamily="34" charset="-128"/>
            </a:endParaRPr>
          </a:p>
        </p:txBody>
      </p:sp>
    </p:spTree>
    <p:extLst>
      <p:ext uri="{BB962C8B-B14F-4D97-AF65-F5344CB8AC3E}">
        <p14:creationId xmlns:p14="http://schemas.microsoft.com/office/powerpoint/2010/main" val="8875939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Rot="1" noChangeAspect="1" noChangeArrowheads="1" noTextEdit="1"/>
          </p:cNvSpPr>
          <p:nvPr>
            <p:ph type="sldImg"/>
          </p:nvPr>
        </p:nvSpPr>
        <p:spPr>
          <a:xfrm>
            <a:off x="331788" y="696913"/>
            <a:ext cx="6194425" cy="3486150"/>
          </a:xfrm>
          <a:ln/>
        </p:spPr>
      </p:sp>
      <p:sp>
        <p:nvSpPr>
          <p:cNvPr id="5120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z="1000" dirty="0" smtClean="0">
              <a:ea typeface="ＭＳ Ｐゴシック" pitchFamily="34" charset="-128"/>
            </a:endParaRPr>
          </a:p>
        </p:txBody>
      </p:sp>
    </p:spTree>
    <p:extLst>
      <p:ext uri="{BB962C8B-B14F-4D97-AF65-F5344CB8AC3E}">
        <p14:creationId xmlns:p14="http://schemas.microsoft.com/office/powerpoint/2010/main" val="8875939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49629">
              <a:defRPr/>
            </a:pPr>
            <a:r>
              <a:rPr lang="en-US" dirty="0" smtClean="0"/>
              <a:t>We begin this module by examining</a:t>
            </a:r>
            <a:r>
              <a:rPr lang="en-US" baseline="0" dirty="0" smtClean="0"/>
              <a:t> the basic concepts of </a:t>
            </a:r>
            <a:r>
              <a:rPr lang="en-US" baseline="0" dirty="0" err="1" smtClean="0"/>
              <a:t>PDTool</a:t>
            </a:r>
            <a:r>
              <a:rPr lang="en-US" baseline="0" dirty="0" smtClean="0"/>
              <a:t> and how it will be used.</a:t>
            </a:r>
            <a:endParaRPr lang="en-US" dirty="0" smtClean="0"/>
          </a:p>
        </p:txBody>
      </p:sp>
      <p:sp>
        <p:nvSpPr>
          <p:cNvPr id="4" name="Slide Number Placeholder 3"/>
          <p:cNvSpPr>
            <a:spLocks noGrp="1"/>
          </p:cNvSpPr>
          <p:nvPr>
            <p:ph type="sldNum" sz="quarter" idx="10"/>
          </p:nvPr>
        </p:nvSpPr>
        <p:spPr/>
        <p:txBody>
          <a:bodyPr/>
          <a:lstStyle/>
          <a:p>
            <a:fld id="{F246E544-6F9D-0145-A490-5CD892F720DC}" type="slidenum">
              <a:rPr lang="en-US" smtClean="0"/>
              <a:pPr/>
              <a:t>2</a:t>
            </a:fld>
            <a:endParaRPr lang="en-US" dirty="0"/>
          </a:p>
        </p:txBody>
      </p:sp>
    </p:spTree>
    <p:extLst>
      <p:ext uri="{BB962C8B-B14F-4D97-AF65-F5344CB8AC3E}">
        <p14:creationId xmlns:p14="http://schemas.microsoft.com/office/powerpoint/2010/main" val="13509712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Rot="1" noChangeAspect="1" noChangeArrowheads="1" noTextEdit="1"/>
          </p:cNvSpPr>
          <p:nvPr>
            <p:ph type="sldImg"/>
          </p:nvPr>
        </p:nvSpPr>
        <p:spPr>
          <a:xfrm>
            <a:off x="331788" y="696913"/>
            <a:ext cx="6194425" cy="3486150"/>
          </a:xfrm>
          <a:ln/>
        </p:spPr>
      </p:sp>
      <p:sp>
        <p:nvSpPr>
          <p:cNvPr id="5120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z="1000" dirty="0" smtClean="0">
              <a:ea typeface="ＭＳ Ｐゴシック" pitchFamily="34" charset="-128"/>
            </a:endParaRPr>
          </a:p>
        </p:txBody>
      </p:sp>
    </p:spTree>
    <p:extLst>
      <p:ext uri="{BB962C8B-B14F-4D97-AF65-F5344CB8AC3E}">
        <p14:creationId xmlns:p14="http://schemas.microsoft.com/office/powerpoint/2010/main" val="8875939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Rot="1" noChangeAspect="1" noChangeArrowheads="1" noTextEdit="1"/>
          </p:cNvSpPr>
          <p:nvPr>
            <p:ph type="sldImg"/>
          </p:nvPr>
        </p:nvSpPr>
        <p:spPr>
          <a:xfrm>
            <a:off x="331788" y="696913"/>
            <a:ext cx="6194425" cy="3486150"/>
          </a:xfrm>
          <a:ln/>
        </p:spPr>
      </p:sp>
      <p:sp>
        <p:nvSpPr>
          <p:cNvPr id="5120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z="1000" dirty="0" smtClean="0">
              <a:ea typeface="ＭＳ Ｐゴシック" pitchFamily="34" charset="-128"/>
            </a:endParaRPr>
          </a:p>
        </p:txBody>
      </p:sp>
    </p:spTree>
    <p:extLst>
      <p:ext uri="{BB962C8B-B14F-4D97-AF65-F5344CB8AC3E}">
        <p14:creationId xmlns:p14="http://schemas.microsoft.com/office/powerpoint/2010/main" val="88759393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Next,</a:t>
            </a:r>
            <a:r>
              <a:rPr lang="en-US" baseline="0" dirty="0" smtClean="0"/>
              <a:t> l</a:t>
            </a:r>
            <a:r>
              <a:rPr lang="en-US" dirty="0" smtClean="0"/>
              <a:t>et’s examine some common deployment options for CIS. </a:t>
            </a:r>
            <a:endParaRPr lang="en-US" dirty="0"/>
          </a:p>
        </p:txBody>
      </p:sp>
      <p:sp>
        <p:nvSpPr>
          <p:cNvPr id="4" name="Slide Number Placeholder 3"/>
          <p:cNvSpPr>
            <a:spLocks noGrp="1"/>
          </p:cNvSpPr>
          <p:nvPr>
            <p:ph type="sldNum" sz="quarter" idx="10"/>
          </p:nvPr>
        </p:nvSpPr>
        <p:spPr/>
        <p:txBody>
          <a:bodyPr/>
          <a:lstStyle/>
          <a:p>
            <a:fld id="{F246E544-6F9D-0145-A490-5CD892F720DC}" type="slidenum">
              <a:rPr lang="en-US" smtClean="0"/>
              <a:pPr/>
              <a:t>22</a:t>
            </a:fld>
            <a:endParaRPr lang="en-US" dirty="0"/>
          </a:p>
        </p:txBody>
      </p:sp>
    </p:spTree>
    <p:extLst>
      <p:ext uri="{BB962C8B-B14F-4D97-AF65-F5344CB8AC3E}">
        <p14:creationId xmlns:p14="http://schemas.microsoft.com/office/powerpoint/2010/main" val="101815453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Rot="1" noChangeAspect="1" noChangeArrowheads="1" noTextEdit="1"/>
          </p:cNvSpPr>
          <p:nvPr>
            <p:ph type="sldImg"/>
          </p:nvPr>
        </p:nvSpPr>
        <p:spPr>
          <a:xfrm>
            <a:off x="1104900" y="696913"/>
            <a:ext cx="4648200" cy="3486150"/>
          </a:xfrm>
          <a:ln/>
        </p:spPr>
      </p:sp>
      <p:sp>
        <p:nvSpPr>
          <p:cNvPr id="4915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z="1200" b="1" i="1" kern="1200" dirty="0" smtClean="0">
                <a:solidFill>
                  <a:schemeClr val="tx1"/>
                </a:solidFill>
                <a:effectLst/>
                <a:latin typeface="+mn-lt"/>
                <a:ea typeface="+mn-ea"/>
                <a:cs typeface="+mn-cs"/>
              </a:rPr>
              <a:t>Technical Architecture</a:t>
            </a:r>
            <a:endParaRPr lang="en-US" sz="1400" b="1" i="1" kern="1200" dirty="0" smtClean="0">
              <a:solidFill>
                <a:schemeClr val="tx1"/>
              </a:solidFill>
              <a:effectLst/>
              <a:latin typeface="+mn-lt"/>
              <a:ea typeface="+mn-ea"/>
              <a:cs typeface="+mn-cs"/>
            </a:endParaRPr>
          </a:p>
          <a:p>
            <a:r>
              <a:rPr lang="en-US" dirty="0" smtClean="0">
                <a:effectLst/>
              </a:rPr>
              <a:t>The design shown in Figure 2 below exemplifies the modular architecture used by the Promotion and Deployment Tool.  In the description of each section below, it will be indicated what involvement by the user is required or possible.   For any information regarding extending the framework, the user should consult the Developer’s Guide.  It is intended that 90% of the functionality of the Promotion and Deployment Tool is provided out of the box. </a:t>
            </a:r>
          </a:p>
          <a:p>
            <a:r>
              <a:rPr lang="en-US" sz="1100" i="1" u="sng" kern="1200" dirty="0" smtClean="0">
                <a:solidFill>
                  <a:schemeClr val="tx1"/>
                </a:solidFill>
                <a:effectLst/>
                <a:latin typeface="+mn-lt"/>
                <a:ea typeface="+mn-ea"/>
                <a:cs typeface="+mn-cs"/>
              </a:rPr>
              <a:t>Shell/Batch Scripts</a:t>
            </a:r>
            <a:endParaRPr lang="en-US" sz="1100" kern="1200" dirty="0" smtClean="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smtClean="0">
                <a:solidFill>
                  <a:schemeClr val="tx1"/>
                </a:solidFill>
                <a:effectLst/>
                <a:latin typeface="+mn-lt"/>
                <a:ea typeface="+mn-ea"/>
                <a:cs typeface="+mn-cs"/>
              </a:rPr>
              <a:t>Driver Script – a single script used to invoke a java command “</a:t>
            </a:r>
            <a:r>
              <a:rPr lang="en-US" sz="1200" kern="1200" dirty="0" err="1" smtClean="0">
                <a:solidFill>
                  <a:schemeClr val="tx1"/>
                </a:solidFill>
                <a:effectLst/>
                <a:latin typeface="+mn-lt"/>
                <a:ea typeface="+mn-ea"/>
                <a:cs typeface="+mn-cs"/>
              </a:rPr>
              <a:t>ExecutePDTool</a:t>
            </a:r>
            <a:r>
              <a:rPr lang="en-US" sz="1200" kern="1200" dirty="0" smtClean="0">
                <a:solidFill>
                  <a:schemeClr val="tx1"/>
                </a:solidFill>
                <a:effectLst/>
                <a:latin typeface="+mn-lt"/>
                <a:ea typeface="+mn-ea"/>
                <a:cs typeface="+mn-cs"/>
              </a:rPr>
              <a:t>” that will orchestrate through a well-defined property file and execute tasks or actions. </a:t>
            </a:r>
          </a:p>
          <a:p>
            <a:r>
              <a:rPr lang="en-US" i="1" u="sng" dirty="0" smtClean="0">
                <a:effectLst/>
              </a:rPr>
              <a:t>Common Framework </a:t>
            </a:r>
          </a:p>
          <a:p>
            <a:r>
              <a:rPr lang="en-US" sz="1200" i="1" u="sng" kern="1200" dirty="0" smtClean="0">
                <a:solidFill>
                  <a:schemeClr val="tx1"/>
                </a:solidFill>
                <a:effectLst/>
                <a:latin typeface="+mn-lt"/>
                <a:ea typeface="+mn-ea"/>
                <a:cs typeface="+mn-cs"/>
              </a:rPr>
              <a:t>Module Interfaces (Deployment Manager, Module Manager, WS API)</a:t>
            </a:r>
            <a:endParaRPr lang="en-US" sz="1200" kern="1200" dirty="0" smtClean="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smtClean="0">
                <a:solidFill>
                  <a:schemeClr val="tx1"/>
                </a:solidFill>
                <a:effectLst/>
                <a:latin typeface="+mn-lt"/>
                <a:ea typeface="+mn-ea"/>
                <a:cs typeface="+mn-cs"/>
              </a:rPr>
              <a:t>Deployment Manager, Module Manager, CIS WS Interface API - contains a single point of interface for both ANT and Command line utilities.  It will provide logging, error handling, and XML property file parsing.  It will provide a command line interface with the same parameters as ANT uses.  It will provide looping through the XML property file, making iterative calls to the CIS WS API Interfaces which are largely based on single entry invocations and not lists.  It will handle errors in a common way and log them.</a:t>
            </a:r>
          </a:p>
          <a:p>
            <a:pPr marL="171450" lvl="0" indent="-171450">
              <a:buFont typeface="Arial" panose="020B0604020202020204" pitchFamily="34" charset="0"/>
              <a:buChar char="•"/>
            </a:pPr>
            <a:r>
              <a:rPr lang="en-US" sz="1200" kern="1200" dirty="0" smtClean="0">
                <a:solidFill>
                  <a:schemeClr val="tx1"/>
                </a:solidFill>
                <a:effectLst/>
                <a:latin typeface="+mn-lt"/>
                <a:ea typeface="+mn-ea"/>
                <a:cs typeface="+mn-cs"/>
              </a:rPr>
              <a:t>CIS JDBC Interface Jar – contains a single generic JDBC interface that can invoke any published CIS procedure</a:t>
            </a:r>
          </a:p>
          <a:p>
            <a:pPr marL="171450" lvl="0" indent="-171450">
              <a:buFont typeface="Arial" panose="020B0604020202020204" pitchFamily="34" charset="0"/>
              <a:buChar char="•"/>
            </a:pPr>
            <a:r>
              <a:rPr lang="en-US" sz="1200" kern="1200" dirty="0" smtClean="0">
                <a:solidFill>
                  <a:schemeClr val="tx1"/>
                </a:solidFill>
                <a:effectLst/>
                <a:latin typeface="+mn-lt"/>
                <a:ea typeface="+mn-ea"/>
                <a:cs typeface="+mn-cs"/>
              </a:rPr>
              <a:t>Common Jar – contains common framework functions that are required by the Interface jars and ant jars.  </a:t>
            </a:r>
            <a:r>
              <a:rPr lang="en-US" sz="1200" kern="1200" dirty="0" err="1" smtClean="0">
                <a:solidFill>
                  <a:schemeClr val="tx1"/>
                </a:solidFill>
                <a:effectLst/>
                <a:latin typeface="+mn-lt"/>
                <a:ea typeface="+mn-ea"/>
                <a:cs typeface="+mn-cs"/>
              </a:rPr>
              <a:t>Classpaths</a:t>
            </a:r>
            <a:r>
              <a:rPr lang="en-US" sz="1200" kern="1200" dirty="0" smtClean="0">
                <a:solidFill>
                  <a:schemeClr val="tx1"/>
                </a:solidFill>
                <a:effectLst/>
                <a:latin typeface="+mn-lt"/>
                <a:ea typeface="+mn-ea"/>
                <a:cs typeface="+mn-cs"/>
              </a:rPr>
              <a:t> and packaging is separate from ANT so that an ant-less deploy can be realized.  Contains common code for parsing XML and logging.  </a:t>
            </a:r>
            <a:r>
              <a:rPr lang="en-US" dirty="0" smtClean="0">
                <a:effectLst/>
              </a:rPr>
              <a:t>Built by Composite PS.  Generic.  No need to extend. </a:t>
            </a:r>
          </a:p>
          <a:p>
            <a:r>
              <a:rPr lang="en-US" sz="1100" i="1" u="sng" kern="1200" dirty="0" smtClean="0">
                <a:solidFill>
                  <a:schemeClr val="tx1"/>
                </a:solidFill>
                <a:effectLst/>
                <a:latin typeface="+mn-lt"/>
                <a:ea typeface="+mn-ea"/>
                <a:cs typeface="+mn-cs"/>
              </a:rPr>
              <a:t>Ant</a:t>
            </a:r>
            <a:endParaRPr lang="en-US" sz="1100" i="0" u="none"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smtClean="0">
                <a:solidFill>
                  <a:schemeClr val="tx1"/>
                </a:solidFill>
                <a:effectLst/>
                <a:latin typeface="+mn-lt"/>
                <a:ea typeface="+mn-ea"/>
                <a:cs typeface="+mn-cs"/>
              </a:rPr>
              <a:t>Ant Jar – contains the necessary modules to execute ANT.   Will be able to invoke Java-based interface wrapper modules as well as shell scripts.  Its main job is for orchestrating task execution.</a:t>
            </a:r>
          </a:p>
          <a:p>
            <a:pPr lvl="0"/>
            <a:r>
              <a:rPr lang="en-US" i="1" u="sng" dirty="0" smtClean="0">
                <a:effectLst/>
              </a:rPr>
              <a:t>Configuration Files </a:t>
            </a:r>
          </a:p>
          <a:p>
            <a:pPr marL="171450" lvl="0" indent="-171450">
              <a:buFont typeface="Arial" panose="020B0604020202020204" pitchFamily="34" charset="0"/>
              <a:buChar char="•"/>
            </a:pPr>
            <a:r>
              <a:rPr lang="en-US" sz="1200" kern="1200" dirty="0" err="1" smtClean="0">
                <a:solidFill>
                  <a:schemeClr val="tx1"/>
                </a:solidFill>
                <a:effectLst/>
                <a:latin typeface="+mn-lt"/>
                <a:ea typeface="+mn-ea"/>
                <a:cs typeface="+mn-cs"/>
              </a:rPr>
              <a:t>PDTool.dp</a:t>
            </a:r>
            <a:r>
              <a:rPr lang="en-US" sz="1200" kern="1200" dirty="0" smtClean="0">
                <a:solidFill>
                  <a:schemeClr val="tx1"/>
                </a:solidFill>
                <a:effectLst/>
                <a:latin typeface="+mn-lt"/>
                <a:ea typeface="+mn-ea"/>
                <a:cs typeface="+mn-cs"/>
              </a:rPr>
              <a:t> – provides the sequence of task (actions) for the command line script to orchestrate through.  This is known as the “Deployment Plan (</a:t>
            </a:r>
            <a:r>
              <a:rPr lang="en-US" sz="1200" kern="1200" dirty="0" err="1" smtClean="0">
                <a:solidFill>
                  <a:schemeClr val="tx1"/>
                </a:solidFill>
                <a:effectLst/>
                <a:latin typeface="+mn-lt"/>
                <a:ea typeface="+mn-ea"/>
                <a:cs typeface="+mn-cs"/>
              </a:rPr>
              <a:t>dp</a:t>
            </a:r>
            <a:r>
              <a:rPr lang="en-US" sz="1200" kern="1200" dirty="0" smtClean="0">
                <a:solidFill>
                  <a:schemeClr val="tx1"/>
                </a:solidFill>
                <a:effectLst/>
                <a:latin typeface="+mn-lt"/>
                <a:ea typeface="+mn-ea"/>
                <a:cs typeface="+mn-cs"/>
              </a:rPr>
              <a:t>)”.  Configured by customer.</a:t>
            </a:r>
          </a:p>
          <a:p>
            <a:pPr marL="171450" lvl="0" indent="-171450">
              <a:buFont typeface="Arial" panose="020B0604020202020204" pitchFamily="34" charset="0"/>
              <a:buChar char="•"/>
            </a:pPr>
            <a:r>
              <a:rPr lang="en-US" sz="1200" kern="1200" dirty="0" smtClean="0">
                <a:solidFill>
                  <a:schemeClr val="tx1"/>
                </a:solidFill>
                <a:effectLst/>
                <a:latin typeface="+mn-lt"/>
                <a:ea typeface="+mn-ea"/>
                <a:cs typeface="+mn-cs"/>
              </a:rPr>
              <a:t>build.xml – provides the sequence of task (actions) for Ant to orchestrate through.  Configured by customer.</a:t>
            </a:r>
          </a:p>
          <a:p>
            <a:pPr marL="171450" lvl="0" indent="-171450">
              <a:buFont typeface="Arial" panose="020B0604020202020204" pitchFamily="34" charset="0"/>
              <a:buChar char="•"/>
            </a:pPr>
            <a:r>
              <a:rPr lang="en-US" sz="1200" kern="1200" dirty="0" smtClean="0">
                <a:solidFill>
                  <a:schemeClr val="tx1"/>
                </a:solidFill>
                <a:effectLst/>
                <a:latin typeface="+mn-lt"/>
                <a:ea typeface="+mn-ea"/>
                <a:cs typeface="+mn-cs"/>
              </a:rPr>
              <a:t>servers.xml – provides CIS server specific information.  Configured by customer.</a:t>
            </a:r>
          </a:p>
          <a:p>
            <a:pPr marL="171450" lvl="0" indent="-171450">
              <a:buFont typeface="Arial" panose="020B0604020202020204" pitchFamily="34" charset="0"/>
              <a:buChar char="•"/>
            </a:pPr>
            <a:r>
              <a:rPr lang="en-US" sz="1200" kern="1200" dirty="0" smtClean="0">
                <a:solidFill>
                  <a:schemeClr val="tx1"/>
                </a:solidFill>
                <a:effectLst/>
                <a:latin typeface="+mn-lt"/>
                <a:ea typeface="+mn-ea"/>
                <a:cs typeface="+mn-cs"/>
              </a:rPr>
              <a:t>modules.xml – task module specific information.  </a:t>
            </a:r>
            <a:r>
              <a:rPr lang="en-US" dirty="0" smtClean="0">
                <a:effectLst/>
              </a:rPr>
              <a:t>Configured by customer. </a:t>
            </a:r>
          </a:p>
          <a:p>
            <a:r>
              <a:rPr lang="en-US" sz="1200" i="1" u="sng" kern="1200" dirty="0" smtClean="0">
                <a:solidFill>
                  <a:schemeClr val="tx1"/>
                </a:solidFill>
                <a:effectLst/>
                <a:latin typeface="+mn-lt"/>
                <a:ea typeface="+mn-ea"/>
                <a:cs typeface="+mn-cs"/>
              </a:rPr>
              <a:t>CIS Published Procedures  </a:t>
            </a:r>
            <a:endParaRPr lang="en-US" sz="1200" kern="1200" dirty="0" smtClean="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smtClean="0">
                <a:solidFill>
                  <a:schemeClr val="tx1"/>
                </a:solidFill>
                <a:effectLst/>
                <a:latin typeface="+mn-lt"/>
                <a:ea typeface="+mn-ea"/>
                <a:cs typeface="+mn-cs"/>
              </a:rPr>
              <a:t>CIS Published Procedures – published to any virtual database for access via the JDBC interface.  Focused on doing configuration. Built by Composite PS or the customer.</a:t>
            </a:r>
          </a:p>
          <a:p>
            <a:pPr marL="171450" lvl="0" indent="-171450">
              <a:buFont typeface="Arial" panose="020B0604020202020204" pitchFamily="34" charset="0"/>
              <a:buChar char="•"/>
            </a:pPr>
            <a:r>
              <a:rPr lang="en-US" sz="1200" kern="1200" dirty="0" smtClean="0">
                <a:solidFill>
                  <a:schemeClr val="tx1"/>
                </a:solidFill>
                <a:effectLst/>
                <a:latin typeface="+mn-lt"/>
                <a:ea typeface="+mn-ea"/>
                <a:cs typeface="+mn-cs"/>
              </a:rPr>
              <a:t>CIS Procedures – These SQL Script Procedures are focused on performing configuration and provide an easy to use interface for a customer to execute logic within CIS.   These procedures may invoke CIS WS Repository API or they may invoke pre-existing Utility components which in turn invoke the repository API. Built by Composite PS or the customer.</a:t>
            </a:r>
          </a:p>
          <a:p>
            <a:pPr marL="171450" lvl="0" indent="-171450">
              <a:buFont typeface="Arial" panose="020B0604020202020204" pitchFamily="34" charset="0"/>
              <a:buChar char="•"/>
            </a:pPr>
            <a:r>
              <a:rPr lang="en-US" sz="1200" kern="1200" dirty="0" smtClean="0">
                <a:solidFill>
                  <a:schemeClr val="tx1"/>
                </a:solidFill>
                <a:effectLst/>
                <a:latin typeface="+mn-lt"/>
                <a:ea typeface="+mn-ea"/>
                <a:cs typeface="+mn-cs"/>
              </a:rPr>
              <a:t>Utilities – Composite Professional Services Asset procedures used to invoke the repository API’s. Built by Composite PS.</a:t>
            </a:r>
          </a:p>
        </p:txBody>
      </p:sp>
    </p:spTree>
    <p:extLst>
      <p:ext uri="{BB962C8B-B14F-4D97-AF65-F5344CB8AC3E}">
        <p14:creationId xmlns:p14="http://schemas.microsoft.com/office/powerpoint/2010/main" val="58098206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Rot="1" noChangeAspect="1" noChangeArrowheads="1" noTextEdit="1"/>
          </p:cNvSpPr>
          <p:nvPr>
            <p:ph type="sldImg"/>
          </p:nvPr>
        </p:nvSpPr>
        <p:spPr>
          <a:xfrm>
            <a:off x="331788" y="696913"/>
            <a:ext cx="6194425" cy="3486150"/>
          </a:xfrm>
          <a:ln/>
        </p:spPr>
      </p:sp>
      <p:sp>
        <p:nvSpPr>
          <p:cNvPr id="5120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US" sz="2000" dirty="0" smtClean="0"/>
              <a:t>The </a:t>
            </a:r>
            <a:r>
              <a:rPr lang="en-US" sz="2000" b="1" dirty="0" smtClean="0"/>
              <a:t>basic strategy </a:t>
            </a:r>
            <a:r>
              <a:rPr lang="en-US" sz="2000" dirty="0" smtClean="0"/>
              <a:t>is just that…basic. For beginners it is the easiest to set up and not a lot of planning has to be put into it. If you want to get </a:t>
            </a:r>
            <a:r>
              <a:rPr lang="en-US" sz="2000" dirty="0" err="1" smtClean="0"/>
              <a:t>PDTool</a:t>
            </a:r>
            <a:r>
              <a:rPr lang="en-US" sz="2000" dirty="0" smtClean="0"/>
              <a:t> up and running quickly then you may want to start with this strategy especially if you are just trying to show the value of deployment for one environment. </a:t>
            </a:r>
          </a:p>
          <a:p>
            <a:pPr lvl="0"/>
            <a:endParaRPr lang="en-US" sz="2000" dirty="0" smtClean="0">
              <a:ea typeface="ＭＳ Ｐゴシック" pitchFamily="34" charset="-128"/>
            </a:endParaRPr>
          </a:p>
          <a:p>
            <a:pPr lvl="0"/>
            <a:r>
              <a:rPr lang="en-US" sz="2000" dirty="0" smtClean="0"/>
              <a:t>The </a:t>
            </a:r>
            <a:r>
              <a:rPr lang="en-US" sz="2000" b="1" dirty="0" smtClean="0"/>
              <a:t>dynamic strategy </a:t>
            </a:r>
            <a:r>
              <a:rPr lang="en-US" sz="2000" dirty="0" smtClean="0"/>
              <a:t>requires more planning up front to accommodate all of the environments that you want to deploy to. However, it can yield the greater benefits in terms of flexibility and reducing the maintenance on the number of configuration and plan files. With a little planning, a user can design a parameterized deployment strategy that can be used across all environments. </a:t>
            </a:r>
            <a:r>
              <a:rPr lang="en-US" sz="2000" baseline="0" dirty="0" smtClean="0"/>
              <a:t>  </a:t>
            </a:r>
            <a:r>
              <a:rPr lang="en-US" sz="2000" dirty="0" smtClean="0"/>
              <a:t>Use variables so the same deployment plan can be used when deploying to all environments.</a:t>
            </a:r>
          </a:p>
          <a:p>
            <a:endParaRPr lang="en-US" sz="1000" dirty="0" smtClean="0">
              <a:ea typeface="ＭＳ Ｐゴシック" pitchFamily="34" charset="-128"/>
            </a:endParaRPr>
          </a:p>
        </p:txBody>
      </p:sp>
    </p:spTree>
    <p:extLst>
      <p:ext uri="{BB962C8B-B14F-4D97-AF65-F5344CB8AC3E}">
        <p14:creationId xmlns:p14="http://schemas.microsoft.com/office/powerpoint/2010/main" val="88759393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Rot="1" noChangeAspect="1" noChangeArrowheads="1" noTextEdit="1"/>
          </p:cNvSpPr>
          <p:nvPr>
            <p:ph type="sldImg"/>
          </p:nvPr>
        </p:nvSpPr>
        <p:spPr>
          <a:xfrm>
            <a:off x="331788" y="696913"/>
            <a:ext cx="6194425" cy="3486150"/>
          </a:xfrm>
          <a:ln/>
        </p:spPr>
      </p:sp>
      <p:sp>
        <p:nvSpPr>
          <p:cNvPr id="5120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US" sz="2000" dirty="0" smtClean="0"/>
              <a:t>The </a:t>
            </a:r>
            <a:r>
              <a:rPr lang="en-US" sz="2000" b="1" dirty="0" smtClean="0"/>
              <a:t>basic strategy </a:t>
            </a:r>
            <a:r>
              <a:rPr lang="en-US" sz="2000" dirty="0" smtClean="0"/>
              <a:t>is just that…basic. For beginners it is the easiest to set up and not a lot of planning has to be put into it. If you want to get </a:t>
            </a:r>
            <a:r>
              <a:rPr lang="en-US" sz="2000" dirty="0" err="1" smtClean="0"/>
              <a:t>PDTool</a:t>
            </a:r>
            <a:r>
              <a:rPr lang="en-US" sz="2000" dirty="0" smtClean="0"/>
              <a:t> up and running quickly then you may want to start with this strategy especially if you are just trying to show the value of deployment for one environment. </a:t>
            </a:r>
          </a:p>
          <a:p>
            <a:pPr lvl="0"/>
            <a:endParaRPr lang="en-US" sz="2000" dirty="0" smtClean="0">
              <a:ea typeface="ＭＳ Ｐゴシック" pitchFamily="34" charset="-128"/>
            </a:endParaRPr>
          </a:p>
          <a:p>
            <a:pPr lvl="0"/>
            <a:r>
              <a:rPr lang="en-US" sz="2000" dirty="0" smtClean="0"/>
              <a:t>The </a:t>
            </a:r>
            <a:r>
              <a:rPr lang="en-US" sz="2000" b="1" dirty="0" smtClean="0"/>
              <a:t>dynamic strategy </a:t>
            </a:r>
            <a:r>
              <a:rPr lang="en-US" sz="2000" dirty="0" smtClean="0"/>
              <a:t>requires more planning up front to accommodate all of the environments that you want to deploy to. However, it can yield the greater benefits in terms of flexibility and reducing the maintenance on the number of configuration and plan files. With a little planning, a user can design a parameterized deployment strategy that can be used across all environments. </a:t>
            </a:r>
            <a:r>
              <a:rPr lang="en-US" sz="2000" baseline="0" dirty="0" smtClean="0"/>
              <a:t>  </a:t>
            </a:r>
            <a:r>
              <a:rPr lang="en-US" sz="2000" dirty="0" smtClean="0"/>
              <a:t>Use variables so the same deployment plan can be used when deploying to all environments.</a:t>
            </a:r>
          </a:p>
          <a:p>
            <a:endParaRPr lang="en-US" sz="1000" dirty="0" smtClean="0">
              <a:ea typeface="ＭＳ Ｐゴシック" pitchFamily="34" charset="-128"/>
            </a:endParaRPr>
          </a:p>
        </p:txBody>
      </p:sp>
    </p:spTree>
    <p:extLst>
      <p:ext uri="{BB962C8B-B14F-4D97-AF65-F5344CB8AC3E}">
        <p14:creationId xmlns:p14="http://schemas.microsoft.com/office/powerpoint/2010/main" val="88759393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Rot="1" noChangeAspect="1" noChangeArrowheads="1" noTextEdit="1"/>
          </p:cNvSpPr>
          <p:nvPr>
            <p:ph type="sldImg"/>
          </p:nvPr>
        </p:nvSpPr>
        <p:spPr>
          <a:xfrm>
            <a:off x="331788" y="696913"/>
            <a:ext cx="6194425" cy="3486150"/>
          </a:xfrm>
          <a:ln/>
        </p:spPr>
      </p:sp>
      <p:sp>
        <p:nvSpPr>
          <p:cNvPr id="184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ea typeface="ＭＳ Ｐゴシック" pitchFamily="34" charset="-128"/>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246E544-6F9D-0145-A490-5CD892F720DC}" type="slidenum">
              <a:rPr lang="en-US" smtClean="0"/>
              <a:pPr/>
              <a:t>27</a:t>
            </a:fld>
            <a:endParaRPr lang="en-US" dirty="0"/>
          </a:p>
        </p:txBody>
      </p:sp>
    </p:spTree>
    <p:extLst>
      <p:ext uri="{BB962C8B-B14F-4D97-AF65-F5344CB8AC3E}">
        <p14:creationId xmlns:p14="http://schemas.microsoft.com/office/powerpoint/2010/main" val="15680939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Next,</a:t>
            </a:r>
            <a:r>
              <a:rPr lang="en-US" baseline="0" dirty="0" smtClean="0"/>
              <a:t> l</a:t>
            </a:r>
            <a:r>
              <a:rPr lang="en-US" dirty="0" smtClean="0"/>
              <a:t>et’s examine some common deployment options for CIS. </a:t>
            </a:r>
            <a:endParaRPr lang="en-US" dirty="0"/>
          </a:p>
        </p:txBody>
      </p:sp>
      <p:sp>
        <p:nvSpPr>
          <p:cNvPr id="4" name="Slide Number Placeholder 3"/>
          <p:cNvSpPr>
            <a:spLocks noGrp="1"/>
          </p:cNvSpPr>
          <p:nvPr>
            <p:ph type="sldNum" sz="quarter" idx="10"/>
          </p:nvPr>
        </p:nvSpPr>
        <p:spPr/>
        <p:txBody>
          <a:bodyPr/>
          <a:lstStyle/>
          <a:p>
            <a:fld id="{F246E544-6F9D-0145-A490-5CD892F720DC}" type="slidenum">
              <a:rPr lang="en-US" smtClean="0"/>
              <a:pPr/>
              <a:t>3</a:t>
            </a:fld>
            <a:endParaRPr lang="en-US" dirty="0"/>
          </a:p>
        </p:txBody>
      </p:sp>
    </p:spTree>
    <p:extLst>
      <p:ext uri="{BB962C8B-B14F-4D97-AF65-F5344CB8AC3E}">
        <p14:creationId xmlns:p14="http://schemas.microsoft.com/office/powerpoint/2010/main" val="10181545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Rot="1" noChangeAspect="1" noChangeArrowheads="1" noTextEdit="1"/>
          </p:cNvSpPr>
          <p:nvPr>
            <p:ph type="sldImg"/>
          </p:nvPr>
        </p:nvSpPr>
        <p:spPr>
          <a:xfrm>
            <a:off x="331788" y="696913"/>
            <a:ext cx="6194425" cy="3486150"/>
          </a:xfrm>
          <a:ln/>
        </p:spPr>
      </p:sp>
      <p:sp>
        <p:nvSpPr>
          <p:cNvPr id="184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ea typeface="ＭＳ Ｐゴシック" pitchFamily="34" charset="-128"/>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Rot="1" noChangeAspect="1" noChangeArrowheads="1" noTextEdit="1"/>
          </p:cNvSpPr>
          <p:nvPr>
            <p:ph type="sldImg"/>
          </p:nvPr>
        </p:nvSpPr>
        <p:spPr>
          <a:xfrm>
            <a:off x="331788" y="696913"/>
            <a:ext cx="6194425" cy="3486150"/>
          </a:xfrm>
          <a:ln/>
        </p:spPr>
      </p:sp>
      <p:sp>
        <p:nvSpPr>
          <p:cNvPr id="184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ea typeface="ＭＳ Ｐゴシック" pitchFamily="34" charset="-128"/>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Rot="1" noChangeAspect="1" noChangeArrowheads="1" noTextEdit="1"/>
          </p:cNvSpPr>
          <p:nvPr>
            <p:ph type="sldImg"/>
          </p:nvPr>
        </p:nvSpPr>
        <p:spPr>
          <a:xfrm>
            <a:off x="331788" y="696913"/>
            <a:ext cx="6194425" cy="3486150"/>
          </a:xfrm>
          <a:ln/>
        </p:spPr>
      </p:sp>
      <p:sp>
        <p:nvSpPr>
          <p:cNvPr id="184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ea typeface="ＭＳ Ｐゴシック" pitchFamily="34" charset="-128"/>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Rot="1" noChangeAspect="1" noChangeArrowheads="1" noTextEdit="1"/>
          </p:cNvSpPr>
          <p:nvPr>
            <p:ph type="sldImg"/>
          </p:nvPr>
        </p:nvSpPr>
        <p:spPr>
          <a:xfrm>
            <a:off x="331788" y="696913"/>
            <a:ext cx="6194425" cy="3486150"/>
          </a:xfrm>
          <a:ln/>
        </p:spPr>
      </p:sp>
      <p:sp>
        <p:nvSpPr>
          <p:cNvPr id="184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ea typeface="ＭＳ Ｐゴシック" pitchFamily="34" charset="-128"/>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Next,</a:t>
            </a:r>
            <a:r>
              <a:rPr lang="en-US" baseline="0" dirty="0" smtClean="0"/>
              <a:t> l</a:t>
            </a:r>
            <a:r>
              <a:rPr lang="en-US" dirty="0" smtClean="0"/>
              <a:t>et’s examine some common deployment options for CIS. </a:t>
            </a:r>
            <a:endParaRPr lang="en-US" dirty="0"/>
          </a:p>
        </p:txBody>
      </p:sp>
      <p:sp>
        <p:nvSpPr>
          <p:cNvPr id="4" name="Slide Number Placeholder 3"/>
          <p:cNvSpPr>
            <a:spLocks noGrp="1"/>
          </p:cNvSpPr>
          <p:nvPr>
            <p:ph type="sldNum" sz="quarter" idx="10"/>
          </p:nvPr>
        </p:nvSpPr>
        <p:spPr/>
        <p:txBody>
          <a:bodyPr/>
          <a:lstStyle/>
          <a:p>
            <a:fld id="{F246E544-6F9D-0145-A490-5CD892F720DC}" type="slidenum">
              <a:rPr lang="en-US" smtClean="0"/>
              <a:pPr/>
              <a:t>8</a:t>
            </a:fld>
            <a:endParaRPr lang="en-US" dirty="0"/>
          </a:p>
        </p:txBody>
      </p:sp>
    </p:spTree>
    <p:extLst>
      <p:ext uri="{BB962C8B-B14F-4D97-AF65-F5344CB8AC3E}">
        <p14:creationId xmlns:p14="http://schemas.microsoft.com/office/powerpoint/2010/main" val="10181545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Rot="1" noChangeAspect="1" noChangeArrowheads="1" noTextEdit="1"/>
          </p:cNvSpPr>
          <p:nvPr>
            <p:ph type="sldImg"/>
          </p:nvPr>
        </p:nvSpPr>
        <p:spPr>
          <a:xfrm>
            <a:off x="331788" y="696913"/>
            <a:ext cx="6194425" cy="3486150"/>
          </a:xfrm>
          <a:ln/>
        </p:spPr>
      </p:sp>
      <p:sp>
        <p:nvSpPr>
          <p:cNvPr id="5120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z="1000" dirty="0" smtClean="0">
                <a:ea typeface="ＭＳ Ｐゴシック" pitchFamily="34" charset="-128"/>
              </a:rPr>
              <a:t>Deployment</a:t>
            </a:r>
            <a:r>
              <a:rPr lang="en-US" sz="1000" baseline="0" dirty="0" smtClean="0">
                <a:ea typeface="ＭＳ Ｐゴシック" pitchFamily="34" charset="-128"/>
              </a:rPr>
              <a:t> consistency starts with only making modifications in the development environment and using a repeatable deployment and test process to push to higher level environments.   The benefit of this is that it keeps development and the version control system synchronized with actual changes that need to be made.   Once a change is made in a higher-level environment and it is not made in development, then it becomes too easy to forget to put these changes back into development.   This will result in introducing bugs or losing functionality that once had been present in the higher level environments into the software during the next release.</a:t>
            </a:r>
          </a:p>
          <a:p>
            <a:endParaRPr lang="en-US" sz="1000" baseline="0" dirty="0" smtClean="0">
              <a:ea typeface="ＭＳ Ｐゴシック" pitchFamily="34" charset="-128"/>
            </a:endParaRPr>
          </a:p>
          <a:p>
            <a:r>
              <a:rPr lang="en-US" sz="1000" baseline="0" dirty="0" smtClean="0">
                <a:ea typeface="ＭＳ Ｐゴシック" pitchFamily="34" charset="-128"/>
              </a:rPr>
              <a:t>Graphic:</a:t>
            </a:r>
          </a:p>
          <a:p>
            <a:r>
              <a:rPr lang="en-US" sz="1000" baseline="0" dirty="0" smtClean="0">
                <a:ea typeface="ＭＳ Ｐゴシック" pitchFamily="34" charset="-128"/>
              </a:rPr>
              <a:t>This graphic depicts an environment with Development, UAT (smoke test/functional/regression testing), Pre-Prod (performance testing) and Production (final smoke test).  It also shows the use of a version control system and </a:t>
            </a:r>
            <a:r>
              <a:rPr lang="en-US" sz="1000" baseline="0" dirty="0" err="1" smtClean="0">
                <a:ea typeface="ＭＳ Ｐゴシック" pitchFamily="34" charset="-128"/>
              </a:rPr>
              <a:t>PDTool</a:t>
            </a:r>
            <a:r>
              <a:rPr lang="en-US" sz="1000" baseline="0" dirty="0" smtClean="0">
                <a:ea typeface="ＭＳ Ｐゴシック" pitchFamily="34" charset="-128"/>
              </a:rPr>
              <a:t> for deployment.   This is a generalization and is meant to depict a general approach.  Approaches may vary from customer to customer but the guidelines remain the same as shown here.</a:t>
            </a:r>
          </a:p>
          <a:p>
            <a:r>
              <a:rPr lang="en-US" sz="1000" baseline="0" dirty="0" smtClean="0">
                <a:ea typeface="ＭＳ Ｐゴシック" pitchFamily="34" charset="-128"/>
              </a:rPr>
              <a:t>Transition 1 – developers check-in code to VCS</a:t>
            </a:r>
          </a:p>
          <a:p>
            <a:r>
              <a:rPr lang="en-US" sz="1000" baseline="0" dirty="0" smtClean="0">
                <a:ea typeface="ＭＳ Ｐゴシック" pitchFamily="34" charset="-128"/>
              </a:rPr>
              <a:t>Transition 2 – deployment is performed to UAT.   Various testing is done such as smoke test, functional and regression tests.</a:t>
            </a:r>
          </a:p>
          <a:p>
            <a:r>
              <a:rPr lang="en-US" sz="1000" baseline="0" dirty="0" smtClean="0">
                <a:ea typeface="ＭＳ Ｐゴシック" pitchFamily="34" charset="-128"/>
              </a:rPr>
              <a:t>Transition 3 – if issues are reported, a fix is performed in development and re-deployed and re-tested.  When approved the next deployment is performed.</a:t>
            </a:r>
          </a:p>
          <a:p>
            <a:r>
              <a:rPr lang="en-US" sz="1000" baseline="0" dirty="0" smtClean="0">
                <a:ea typeface="ＭＳ Ｐゴシック" pitchFamily="34" charset="-128"/>
              </a:rPr>
              <a:t>Transition 4 – deployment is performed to Pre-Prod.  Various testing is done such as performance testing.</a:t>
            </a:r>
          </a:p>
          <a:p>
            <a:r>
              <a:rPr lang="en-US" sz="1000" baseline="0" dirty="0" smtClean="0">
                <a:ea typeface="ＭＳ Ｐゴシック" pitchFamily="34" charset="-128"/>
              </a:rPr>
              <a:t>Transition 5 – if performance issues are reported, a fix is performed in development and re-deployed and re-tested.  When approved the next deployment is performed.</a:t>
            </a:r>
          </a:p>
          <a:p>
            <a:r>
              <a:rPr lang="en-US" sz="1000" baseline="0" dirty="0" smtClean="0">
                <a:ea typeface="ＭＳ Ｐゴシック" pitchFamily="34" charset="-128"/>
              </a:rPr>
              <a:t>Transition 6 – deployment is performed to Production.  Various testing is done such as a smoke test to validate that the published resources work.</a:t>
            </a:r>
          </a:p>
          <a:p>
            <a:r>
              <a:rPr lang="en-US" sz="1000" baseline="0" dirty="0" smtClean="0">
                <a:ea typeface="ＭＳ Ｐゴシック" pitchFamily="34" charset="-128"/>
              </a:rPr>
              <a:t>Transition 7 – if operational issues are reported, a fix is performed in development and re-deployed and re-tested.  What approved the system is live and deployment is done.</a:t>
            </a:r>
            <a:endParaRPr lang="en-US" sz="1000" dirty="0" smtClean="0">
              <a:ea typeface="ＭＳ Ｐゴシック" pitchFamily="34" charset="-128"/>
            </a:endParaRPr>
          </a:p>
        </p:txBody>
      </p:sp>
    </p:spTree>
    <p:extLst>
      <p:ext uri="{BB962C8B-B14F-4D97-AF65-F5344CB8AC3E}">
        <p14:creationId xmlns:p14="http://schemas.microsoft.com/office/powerpoint/2010/main" val="8875939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Bullet">
    <p:spTree>
      <p:nvGrpSpPr>
        <p:cNvPr id="1" name=""/>
        <p:cNvGrpSpPr/>
        <p:nvPr/>
      </p:nvGrpSpPr>
      <p:grpSpPr>
        <a:xfrm>
          <a:off x="0" y="0"/>
          <a:ext cx="0" cy="0"/>
          <a:chOff x="0" y="0"/>
          <a:chExt cx="0" cy="0"/>
        </a:xfrm>
      </p:grpSpPr>
      <p:sp>
        <p:nvSpPr>
          <p:cNvPr id="2" name="Title 1"/>
          <p:cNvSpPr>
            <a:spLocks noGrp="1"/>
          </p:cNvSpPr>
          <p:nvPr>
            <p:ph type="title"/>
          </p:nvPr>
        </p:nvSpPr>
        <p:spPr>
          <a:xfrm>
            <a:off x="306192" y="0"/>
            <a:ext cx="11438251" cy="838200"/>
          </a:xfrm>
          <a:prstGeom prst="rect">
            <a:avLst/>
          </a:prstGeom>
        </p:spPr>
        <p:txBody>
          <a:bodyPr/>
          <a:lstStyle>
            <a:lvl1pPr marL="0" algn="l" defTabSz="914400" rtl="0" eaLnBrk="0" fontAlgn="auto" latinLnBrk="0" hangingPunct="0">
              <a:lnSpc>
                <a:spcPct val="80000"/>
              </a:lnSpc>
              <a:spcBef>
                <a:spcPts val="0"/>
              </a:spcBef>
              <a:spcAft>
                <a:spcPts val="0"/>
              </a:spcAft>
              <a:buNone/>
              <a:defRPr lang="en-US" sz="3600" b="0" kern="1200" spc="0" baseline="0" dirty="0">
                <a:gradFill>
                  <a:gsLst>
                    <a:gs pos="0">
                      <a:srgbClr val="00B2F0"/>
                    </a:gs>
                    <a:gs pos="44000">
                      <a:srgbClr val="40FFFE"/>
                    </a:gs>
                    <a:gs pos="100000">
                      <a:srgbClr val="96CA4B"/>
                    </a:gs>
                  </a:gsLst>
                  <a:lin ang="4800000" scaled="0"/>
                </a:gradFill>
                <a:effectLst/>
                <a:latin typeface="+mj-lt"/>
                <a:ea typeface="+mj-ea"/>
                <a:cs typeface="+mj-cs"/>
              </a:defRPr>
            </a:lvl1pPr>
          </a:lstStyle>
          <a:p>
            <a:r>
              <a:rPr lang="en-US" dirty="0" smtClean="0"/>
              <a:t>Click to edit Master title style</a:t>
            </a:r>
            <a:endParaRPr lang="en-US" dirty="0"/>
          </a:p>
        </p:txBody>
      </p:sp>
      <p:sp>
        <p:nvSpPr>
          <p:cNvPr id="4" name="Text Placeholder 3"/>
          <p:cNvSpPr>
            <a:spLocks noGrp="1"/>
          </p:cNvSpPr>
          <p:nvPr>
            <p:ph type="body" sz="quarter" idx="10"/>
          </p:nvPr>
        </p:nvSpPr>
        <p:spPr>
          <a:xfrm>
            <a:off x="310895" y="1224643"/>
            <a:ext cx="11424907" cy="5277757"/>
          </a:xfrm>
          <a:prstGeom prst="rect">
            <a:avLst/>
          </a:prstGeom>
        </p:spPr>
        <p:txBody>
          <a:bodyPr>
            <a:noAutofit/>
          </a:bodyPr>
          <a:lstStyle>
            <a:lvl1pPr>
              <a:lnSpc>
                <a:spcPct val="95000"/>
              </a:lnSpc>
              <a:spcBef>
                <a:spcPts val="1480"/>
              </a:spcBef>
              <a:buClr>
                <a:srgbClr val="16ACB1"/>
              </a:buClr>
              <a:buFont typeface="Arial"/>
              <a:buChar char="•"/>
              <a:tabLst/>
              <a:defRPr sz="2200">
                <a:solidFill>
                  <a:schemeClr val="bg1"/>
                </a:solidFill>
                <a:latin typeface="+mj-lt"/>
              </a:defRPr>
            </a:lvl1pPr>
            <a:lvl2pPr>
              <a:lnSpc>
                <a:spcPct val="95000"/>
              </a:lnSpc>
              <a:spcBef>
                <a:spcPts val="600"/>
              </a:spcBef>
              <a:buClr>
                <a:srgbClr val="16ACB1"/>
              </a:buClr>
              <a:tabLst/>
              <a:defRPr>
                <a:solidFill>
                  <a:schemeClr val="bg1"/>
                </a:solidFill>
                <a:latin typeface="+mj-lt"/>
              </a:defRPr>
            </a:lvl2pPr>
            <a:lvl3pPr>
              <a:tabLst/>
              <a:defRPr>
                <a:solidFill>
                  <a:schemeClr val="bg1"/>
                </a:solidFill>
                <a:latin typeface="+mj-lt"/>
              </a:defRPr>
            </a:lvl3pPr>
            <a:lvl4pPr>
              <a:tabLst/>
              <a:defRPr>
                <a:solidFill>
                  <a:schemeClr val="bg1"/>
                </a:solidFill>
                <a:latin typeface="+mj-lt"/>
              </a:defRPr>
            </a:lvl4pPr>
            <a:lvl5pPr>
              <a:tabLst/>
              <a:defRPr>
                <a:solidFill>
                  <a:schemeClr val="bg1"/>
                </a:solidFill>
                <a:latin typeface="+mj-lt"/>
              </a:defRPr>
            </a:lvl5pPr>
          </a:lstStyle>
          <a:p>
            <a:pPr lvl="0"/>
            <a:r>
              <a:rPr lang="en-US" dirty="0" smtClean="0"/>
              <a:t>Click to edit Master text styles</a:t>
            </a:r>
          </a:p>
          <a:p>
            <a:pPr lvl="1"/>
            <a:r>
              <a:rPr lang="en-US" dirty="0" smtClean="0"/>
              <a:t> 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transition>
    <p:wipe dir="r"/>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Bullet">
    <p:spTree>
      <p:nvGrpSpPr>
        <p:cNvPr id="1" name=""/>
        <p:cNvGrpSpPr/>
        <p:nvPr/>
      </p:nvGrpSpPr>
      <p:grpSpPr>
        <a:xfrm>
          <a:off x="0" y="0"/>
          <a:ext cx="0" cy="0"/>
          <a:chOff x="0" y="0"/>
          <a:chExt cx="0" cy="0"/>
        </a:xfrm>
      </p:grpSpPr>
      <p:sp>
        <p:nvSpPr>
          <p:cNvPr id="2" name="Title 1"/>
          <p:cNvSpPr>
            <a:spLocks noGrp="1"/>
          </p:cNvSpPr>
          <p:nvPr>
            <p:ph type="title"/>
          </p:nvPr>
        </p:nvSpPr>
        <p:spPr>
          <a:xfrm>
            <a:off x="306192" y="0"/>
            <a:ext cx="11438251" cy="838200"/>
          </a:xfrm>
          <a:prstGeom prst="rect">
            <a:avLst/>
          </a:prstGeom>
        </p:spPr>
        <p:txBody>
          <a:bodyPr/>
          <a:lstStyle>
            <a:lvl1pPr marL="0" algn="l" defTabSz="914400" rtl="0" eaLnBrk="0" fontAlgn="auto" latinLnBrk="0" hangingPunct="0">
              <a:lnSpc>
                <a:spcPct val="80000"/>
              </a:lnSpc>
              <a:spcBef>
                <a:spcPts val="0"/>
              </a:spcBef>
              <a:spcAft>
                <a:spcPts val="0"/>
              </a:spcAft>
              <a:buNone/>
              <a:defRPr lang="en-US" sz="3600" b="0" kern="1200" spc="0" baseline="0" dirty="0">
                <a:gradFill>
                  <a:gsLst>
                    <a:gs pos="0">
                      <a:srgbClr val="00B2F0"/>
                    </a:gs>
                    <a:gs pos="44000">
                      <a:srgbClr val="40FFFE"/>
                    </a:gs>
                    <a:gs pos="100000">
                      <a:srgbClr val="96CA4B"/>
                    </a:gs>
                  </a:gsLst>
                  <a:lin ang="4800000" scaled="0"/>
                </a:gradFill>
                <a:effectLst/>
                <a:latin typeface="+mj-lt"/>
                <a:ea typeface="+mj-ea"/>
                <a:cs typeface="+mj-cs"/>
              </a:defRPr>
            </a:lvl1pPr>
          </a:lstStyle>
          <a:p>
            <a:r>
              <a:rPr lang="en-US" dirty="0" smtClean="0"/>
              <a:t>Click to edit Master title style</a:t>
            </a:r>
            <a:endParaRPr lang="en-US" dirty="0"/>
          </a:p>
        </p:txBody>
      </p:sp>
    </p:spTree>
  </p:cSld>
  <p:clrMapOvr>
    <a:masterClrMapping/>
  </p:clrMapOvr>
  <p:transition>
    <p:wipe dir="r"/>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Title Slide White">
    <p:spTree>
      <p:nvGrpSpPr>
        <p:cNvPr id="1" name=""/>
        <p:cNvGrpSpPr/>
        <p:nvPr/>
      </p:nvGrpSpPr>
      <p:grpSpPr>
        <a:xfrm>
          <a:off x="0" y="0"/>
          <a:ext cx="0" cy="0"/>
          <a:chOff x="0" y="0"/>
          <a:chExt cx="0" cy="0"/>
        </a:xfrm>
      </p:grpSpPr>
      <p:sp>
        <p:nvSpPr>
          <p:cNvPr id="61" name="Rectangle 4"/>
          <p:cNvSpPr>
            <a:spLocks noChangeArrowheads="1"/>
          </p:cNvSpPr>
          <p:nvPr userDrawn="1"/>
        </p:nvSpPr>
        <p:spPr bwMode="ltGray">
          <a:xfrm>
            <a:off x="354130" y="6586249"/>
            <a:ext cx="4559499" cy="175257"/>
          </a:xfrm>
          <a:prstGeom prst="rect">
            <a:avLst/>
          </a:prstGeom>
          <a:noFill/>
          <a:ln w="9525">
            <a:noFill/>
            <a:miter lim="800000"/>
            <a:headEnd/>
            <a:tailEnd/>
          </a:ln>
          <a:effectLst/>
        </p:spPr>
        <p:txBody>
          <a:bodyPr wrap="square" lIns="82124" tIns="41061" rIns="82124" bIns="41061" anchor="b" anchorCtr="0">
            <a:spAutoFit/>
          </a:bodyPr>
          <a:lstStyle/>
          <a:p>
            <a:pPr algn="l" defTabSz="814388">
              <a:lnSpc>
                <a:spcPct val="100000"/>
              </a:lnSpc>
            </a:pPr>
            <a:r>
              <a:rPr lang="en-US" sz="600" dirty="0" smtClean="0">
                <a:solidFill>
                  <a:srgbClr val="C0C0C0"/>
                </a:solidFill>
                <a:latin typeface="+mj-lt"/>
              </a:rPr>
              <a:t>© 2013 Cisco and/or its affiliates. All rights reserved.</a:t>
            </a:r>
            <a:endParaRPr lang="en-US" sz="600" dirty="0">
              <a:solidFill>
                <a:srgbClr val="C0C0C0"/>
              </a:solidFill>
              <a:latin typeface="+mj-lt"/>
            </a:endParaRPr>
          </a:p>
        </p:txBody>
      </p:sp>
      <p:sp>
        <p:nvSpPr>
          <p:cNvPr id="57" name="Rectangle 5"/>
          <p:cNvSpPr>
            <a:spLocks noChangeArrowheads="1"/>
          </p:cNvSpPr>
          <p:nvPr userDrawn="1"/>
        </p:nvSpPr>
        <p:spPr bwMode="ltGray">
          <a:xfrm>
            <a:off x="10640202" y="6584515"/>
            <a:ext cx="791023" cy="175257"/>
          </a:xfrm>
          <a:prstGeom prst="rect">
            <a:avLst/>
          </a:prstGeom>
          <a:noFill/>
          <a:ln w="9525">
            <a:noFill/>
            <a:miter lim="800000"/>
            <a:headEnd/>
            <a:tailEnd/>
          </a:ln>
          <a:effectLst/>
        </p:spPr>
        <p:txBody>
          <a:bodyPr wrap="none" lIns="82124" tIns="41061" rIns="82124" bIns="41061" anchor="b">
            <a:spAutoFit/>
          </a:bodyPr>
          <a:lstStyle/>
          <a:p>
            <a:pPr algn="r" defTabSz="814388">
              <a:lnSpc>
                <a:spcPct val="100000"/>
              </a:lnSpc>
            </a:pPr>
            <a:r>
              <a:rPr lang="en-US" sz="600" dirty="0">
                <a:solidFill>
                  <a:srgbClr val="C0C0C0"/>
                </a:solidFill>
                <a:latin typeface="+mj-lt"/>
              </a:rPr>
              <a:t>Cisco Confidential</a:t>
            </a:r>
          </a:p>
        </p:txBody>
      </p:sp>
      <p:sp>
        <p:nvSpPr>
          <p:cNvPr id="58" name="Rectangle 7"/>
          <p:cNvSpPr>
            <a:spLocks noChangeArrowheads="1"/>
          </p:cNvSpPr>
          <p:nvPr userDrawn="1"/>
        </p:nvSpPr>
        <p:spPr bwMode="ltGray">
          <a:xfrm>
            <a:off x="11578313" y="6580411"/>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lnSpc>
                <a:spcPct val="100000"/>
              </a:lnSpc>
            </a:pPr>
            <a:fld id="{DFCF27A5-1A5B-48D3-A060-2758FFBB1ADD}" type="slidenum">
              <a:rPr lang="en-US" sz="600">
                <a:solidFill>
                  <a:srgbClr val="C0C0C0"/>
                </a:solidFill>
                <a:latin typeface="+mj-lt"/>
              </a:rPr>
              <a:pPr algn="r" defTabSz="814388">
                <a:lnSpc>
                  <a:spcPct val="100000"/>
                </a:lnSpc>
              </a:pPr>
              <a:t>‹#›</a:t>
            </a:fld>
            <a:endParaRPr lang="en-US" sz="600" dirty="0">
              <a:solidFill>
                <a:srgbClr val="C0C0C0"/>
              </a:solidFill>
              <a:latin typeface="+mj-lt"/>
            </a:endParaRPr>
          </a:p>
        </p:txBody>
      </p:sp>
      <p:grpSp>
        <p:nvGrpSpPr>
          <p:cNvPr id="2" name="Group 67"/>
          <p:cNvGrpSpPr/>
          <p:nvPr userDrawn="1"/>
        </p:nvGrpSpPr>
        <p:grpSpPr>
          <a:xfrm>
            <a:off x="455614" y="301886"/>
            <a:ext cx="839969" cy="447811"/>
            <a:chOff x="609606" y="528528"/>
            <a:chExt cx="1444732" cy="763787"/>
          </a:xfrm>
          <a:solidFill>
            <a:schemeClr val="bg1"/>
          </a:solidFill>
        </p:grpSpPr>
        <p:sp>
          <p:nvSpPr>
            <p:cNvPr id="92" name="Rectangle 91"/>
            <p:cNvSpPr>
              <a:spLocks noChangeArrowheads="1"/>
            </p:cNvSpPr>
            <p:nvPr/>
          </p:nvSpPr>
          <p:spPr bwMode="black">
            <a:xfrm>
              <a:off x="1016583" y="1035671"/>
              <a:ext cx="65914" cy="249729"/>
            </a:xfrm>
            <a:prstGeom prst="rect">
              <a:avLst/>
            </a:prstGeom>
            <a:grpFill/>
            <a:ln w="9525">
              <a:noFill/>
              <a:miter lim="800000"/>
              <a:headEnd/>
              <a:tailEnd/>
            </a:ln>
          </p:spPr>
          <p:txBody>
            <a:bodyPr/>
            <a:lstStyle/>
            <a:p>
              <a:endParaRPr lang="en-US" dirty="0">
                <a:latin typeface="+mj-lt"/>
              </a:endParaRPr>
            </a:p>
          </p:txBody>
        </p:sp>
        <p:sp>
          <p:nvSpPr>
            <p:cNvPr id="93" name="Freeform 92"/>
            <p:cNvSpPr>
              <a:spLocks/>
            </p:cNvSpPr>
            <p:nvPr/>
          </p:nvSpPr>
          <p:spPr bwMode="black">
            <a:xfrm>
              <a:off x="1400565" y="1028755"/>
              <a:ext cx="190842" cy="263560"/>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grpFill/>
            <a:ln w="9525">
              <a:noFill/>
              <a:round/>
              <a:headEnd/>
              <a:tailEnd/>
            </a:ln>
          </p:spPr>
          <p:txBody>
            <a:bodyPr/>
            <a:lstStyle/>
            <a:p>
              <a:endParaRPr lang="en-US" dirty="0">
                <a:latin typeface="+mj-lt"/>
              </a:endParaRPr>
            </a:p>
          </p:txBody>
        </p:sp>
        <p:sp>
          <p:nvSpPr>
            <p:cNvPr id="94" name="Freeform 93"/>
            <p:cNvSpPr>
              <a:spLocks/>
            </p:cNvSpPr>
            <p:nvPr/>
          </p:nvSpPr>
          <p:spPr bwMode="black">
            <a:xfrm>
              <a:off x="740666" y="1028755"/>
              <a:ext cx="190842" cy="263560"/>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grpFill/>
            <a:ln w="9525">
              <a:noFill/>
              <a:round/>
              <a:headEnd/>
              <a:tailEnd/>
            </a:ln>
          </p:spPr>
          <p:txBody>
            <a:bodyPr/>
            <a:lstStyle/>
            <a:p>
              <a:endParaRPr lang="en-US" dirty="0">
                <a:latin typeface="+mj-lt"/>
              </a:endParaRPr>
            </a:p>
          </p:txBody>
        </p:sp>
        <p:sp>
          <p:nvSpPr>
            <p:cNvPr id="95" name="Freeform 94"/>
            <p:cNvSpPr>
              <a:spLocks noEditPoints="1"/>
            </p:cNvSpPr>
            <p:nvPr/>
          </p:nvSpPr>
          <p:spPr bwMode="black">
            <a:xfrm>
              <a:off x="1660386" y="1028755"/>
              <a:ext cx="262121" cy="263560"/>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grpFill/>
            <a:ln w="9525">
              <a:noFill/>
              <a:round/>
              <a:headEnd/>
              <a:tailEnd/>
            </a:ln>
          </p:spPr>
          <p:txBody>
            <a:bodyPr/>
            <a:lstStyle/>
            <a:p>
              <a:endParaRPr lang="en-US" dirty="0">
                <a:latin typeface="+mj-lt"/>
              </a:endParaRPr>
            </a:p>
          </p:txBody>
        </p:sp>
        <p:sp>
          <p:nvSpPr>
            <p:cNvPr id="96" name="Freeform 95"/>
            <p:cNvSpPr>
              <a:spLocks/>
            </p:cNvSpPr>
            <p:nvPr/>
          </p:nvSpPr>
          <p:spPr bwMode="black">
            <a:xfrm>
              <a:off x="1167569" y="1028755"/>
              <a:ext cx="170915" cy="263560"/>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grpFill/>
            <a:ln w="9525">
              <a:noFill/>
              <a:round/>
              <a:headEnd/>
              <a:tailEnd/>
            </a:ln>
          </p:spPr>
          <p:txBody>
            <a:bodyPr/>
            <a:lstStyle/>
            <a:p>
              <a:endParaRPr lang="en-US" dirty="0">
                <a:latin typeface="+mj-lt"/>
              </a:endParaRPr>
            </a:p>
          </p:txBody>
        </p:sp>
        <p:sp>
          <p:nvSpPr>
            <p:cNvPr id="97" name="Freeform 96"/>
            <p:cNvSpPr>
              <a:spLocks/>
            </p:cNvSpPr>
            <p:nvPr/>
          </p:nvSpPr>
          <p:spPr bwMode="black">
            <a:xfrm>
              <a:off x="609606" y="732922"/>
              <a:ext cx="62081" cy="128323"/>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grpFill/>
            <a:ln w="9525">
              <a:noFill/>
              <a:round/>
              <a:headEnd/>
              <a:tailEnd/>
            </a:ln>
          </p:spPr>
          <p:txBody>
            <a:bodyPr/>
            <a:lstStyle/>
            <a:p>
              <a:endParaRPr lang="en-US" dirty="0">
                <a:latin typeface="+mj-lt"/>
              </a:endParaRPr>
            </a:p>
          </p:txBody>
        </p:sp>
        <p:sp>
          <p:nvSpPr>
            <p:cNvPr id="98" name="Freeform 97"/>
            <p:cNvSpPr>
              <a:spLocks/>
            </p:cNvSpPr>
            <p:nvPr/>
          </p:nvSpPr>
          <p:spPr bwMode="black">
            <a:xfrm>
              <a:off x="783587" y="646860"/>
              <a:ext cx="62081" cy="214383"/>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grpFill/>
            <a:ln w="9525">
              <a:noFill/>
              <a:round/>
              <a:headEnd/>
              <a:tailEnd/>
            </a:ln>
          </p:spPr>
          <p:txBody>
            <a:bodyPr/>
            <a:lstStyle/>
            <a:p>
              <a:endParaRPr lang="en-US" dirty="0">
                <a:latin typeface="+mj-lt"/>
              </a:endParaRPr>
            </a:p>
          </p:txBody>
        </p:sp>
        <p:sp>
          <p:nvSpPr>
            <p:cNvPr id="99" name="Freeform 98"/>
            <p:cNvSpPr>
              <a:spLocks/>
            </p:cNvSpPr>
            <p:nvPr/>
          </p:nvSpPr>
          <p:spPr bwMode="black">
            <a:xfrm>
              <a:off x="954502" y="528528"/>
              <a:ext cx="62081" cy="394956"/>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grpFill/>
            <a:ln w="9525">
              <a:noFill/>
              <a:round/>
              <a:headEnd/>
              <a:tailEnd/>
            </a:ln>
          </p:spPr>
          <p:txBody>
            <a:bodyPr/>
            <a:lstStyle/>
            <a:p>
              <a:endParaRPr lang="en-US" dirty="0">
                <a:latin typeface="+mj-lt"/>
              </a:endParaRPr>
            </a:p>
          </p:txBody>
        </p:sp>
        <p:sp>
          <p:nvSpPr>
            <p:cNvPr id="100" name="Freeform 99"/>
            <p:cNvSpPr>
              <a:spLocks/>
            </p:cNvSpPr>
            <p:nvPr/>
          </p:nvSpPr>
          <p:spPr bwMode="black">
            <a:xfrm>
              <a:off x="1128481" y="646860"/>
              <a:ext cx="62081" cy="214383"/>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grpFill/>
            <a:ln w="9525">
              <a:noFill/>
              <a:round/>
              <a:headEnd/>
              <a:tailEnd/>
            </a:ln>
          </p:spPr>
          <p:txBody>
            <a:bodyPr/>
            <a:lstStyle/>
            <a:p>
              <a:endParaRPr lang="en-US" dirty="0">
                <a:latin typeface="+mj-lt"/>
              </a:endParaRPr>
            </a:p>
          </p:txBody>
        </p:sp>
        <p:sp>
          <p:nvSpPr>
            <p:cNvPr id="105" name="Freeform 104"/>
            <p:cNvSpPr>
              <a:spLocks/>
            </p:cNvSpPr>
            <p:nvPr/>
          </p:nvSpPr>
          <p:spPr bwMode="black">
            <a:xfrm>
              <a:off x="1298630" y="732922"/>
              <a:ext cx="65914" cy="128323"/>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grpFill/>
            <a:ln w="9525">
              <a:noFill/>
              <a:round/>
              <a:headEnd/>
              <a:tailEnd/>
            </a:ln>
          </p:spPr>
          <p:txBody>
            <a:bodyPr/>
            <a:lstStyle/>
            <a:p>
              <a:endParaRPr lang="en-US" dirty="0">
                <a:latin typeface="+mj-lt"/>
              </a:endParaRPr>
            </a:p>
          </p:txBody>
        </p:sp>
        <p:sp>
          <p:nvSpPr>
            <p:cNvPr id="106" name="Freeform 105"/>
            <p:cNvSpPr>
              <a:spLocks/>
            </p:cNvSpPr>
            <p:nvPr/>
          </p:nvSpPr>
          <p:spPr bwMode="black">
            <a:xfrm>
              <a:off x="1472609" y="646860"/>
              <a:ext cx="62847" cy="214383"/>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grpFill/>
            <a:ln w="9525">
              <a:noFill/>
              <a:round/>
              <a:headEnd/>
              <a:tailEnd/>
            </a:ln>
          </p:spPr>
          <p:txBody>
            <a:bodyPr/>
            <a:lstStyle/>
            <a:p>
              <a:endParaRPr lang="en-US" dirty="0">
                <a:latin typeface="+mj-lt"/>
              </a:endParaRPr>
            </a:p>
          </p:txBody>
        </p:sp>
        <p:sp>
          <p:nvSpPr>
            <p:cNvPr id="107" name="Freeform 106"/>
            <p:cNvSpPr>
              <a:spLocks/>
            </p:cNvSpPr>
            <p:nvPr/>
          </p:nvSpPr>
          <p:spPr bwMode="black">
            <a:xfrm>
              <a:off x="1646588" y="528528"/>
              <a:ext cx="62847" cy="394956"/>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grpFill/>
            <a:ln w="9525">
              <a:noFill/>
              <a:round/>
              <a:headEnd/>
              <a:tailEnd/>
            </a:ln>
          </p:spPr>
          <p:txBody>
            <a:bodyPr/>
            <a:lstStyle/>
            <a:p>
              <a:endParaRPr lang="en-US" dirty="0">
                <a:latin typeface="+mj-lt"/>
              </a:endParaRPr>
            </a:p>
          </p:txBody>
        </p:sp>
        <p:sp>
          <p:nvSpPr>
            <p:cNvPr id="108" name="Freeform 107"/>
            <p:cNvSpPr>
              <a:spLocks/>
            </p:cNvSpPr>
            <p:nvPr/>
          </p:nvSpPr>
          <p:spPr bwMode="black">
            <a:xfrm>
              <a:off x="1817502" y="646864"/>
              <a:ext cx="62847" cy="214383"/>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grpFill/>
            <a:ln w="9525">
              <a:noFill/>
              <a:round/>
              <a:headEnd/>
              <a:tailEnd/>
            </a:ln>
          </p:spPr>
          <p:txBody>
            <a:bodyPr/>
            <a:lstStyle/>
            <a:p>
              <a:endParaRPr lang="en-US" dirty="0">
                <a:latin typeface="+mj-lt"/>
              </a:endParaRPr>
            </a:p>
          </p:txBody>
        </p:sp>
        <p:sp>
          <p:nvSpPr>
            <p:cNvPr id="113" name="Freeform 112"/>
            <p:cNvSpPr>
              <a:spLocks/>
            </p:cNvSpPr>
            <p:nvPr/>
          </p:nvSpPr>
          <p:spPr bwMode="black">
            <a:xfrm>
              <a:off x="1991491" y="732927"/>
              <a:ext cx="62847" cy="128323"/>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grpFill/>
            <a:ln w="9525">
              <a:noFill/>
              <a:round/>
              <a:headEnd/>
              <a:tailEnd/>
            </a:ln>
          </p:spPr>
          <p:txBody>
            <a:bodyPr/>
            <a:lstStyle/>
            <a:p>
              <a:endParaRPr lang="en-US" dirty="0">
                <a:latin typeface="+mj-lt"/>
              </a:endParaRPr>
            </a:p>
          </p:txBody>
        </p:sp>
      </p:grpSp>
      <p:sp>
        <p:nvSpPr>
          <p:cNvPr id="47" name="Title 1"/>
          <p:cNvSpPr>
            <a:spLocks noGrp="1"/>
          </p:cNvSpPr>
          <p:nvPr>
            <p:ph type="ctrTitle"/>
          </p:nvPr>
        </p:nvSpPr>
        <p:spPr>
          <a:xfrm>
            <a:off x="366534" y="1986351"/>
            <a:ext cx="7761466" cy="1805940"/>
          </a:xfrm>
          <a:prstGeom prst="rect">
            <a:avLst/>
          </a:prstGeom>
        </p:spPr>
        <p:txBody>
          <a:bodyPr vert="horz" lIns="82296" tIns="45720" rIns="82296" bIns="45720" rtlCol="0" anchor="b" anchorCtr="0">
            <a:noAutofit/>
          </a:bodyPr>
          <a:lstStyle>
            <a:lvl1pPr marL="0" algn="l" defTabSz="914400" rtl="0" eaLnBrk="0" fontAlgn="auto" latinLnBrk="0" hangingPunct="0">
              <a:lnSpc>
                <a:spcPct val="80000"/>
              </a:lnSpc>
              <a:spcBef>
                <a:spcPts val="0"/>
              </a:spcBef>
              <a:spcAft>
                <a:spcPts val="0"/>
              </a:spcAft>
              <a:defRPr lang="en-US" sz="4800" kern="1200" dirty="0">
                <a:gradFill>
                  <a:gsLst>
                    <a:gs pos="0">
                      <a:srgbClr val="00B2F0"/>
                    </a:gs>
                    <a:gs pos="44000">
                      <a:srgbClr val="40FFFE"/>
                    </a:gs>
                    <a:gs pos="100000">
                      <a:srgbClr val="96CA4B"/>
                    </a:gs>
                  </a:gsLst>
                  <a:lin ang="4800000" scaled="0"/>
                </a:gradFill>
                <a:latin typeface="+mj-lt"/>
                <a:ea typeface="+mj-ea"/>
                <a:cs typeface="+mj-cs"/>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lang="en-US" dirty="0" smtClean="0"/>
              <a:t>Click to edit Master title style</a:t>
            </a:r>
            <a:endParaRPr lang="en-US" dirty="0"/>
          </a:p>
        </p:txBody>
      </p:sp>
      <p:sp>
        <p:nvSpPr>
          <p:cNvPr id="49" name="Subtitle 2"/>
          <p:cNvSpPr>
            <a:spLocks noGrp="1"/>
          </p:cNvSpPr>
          <p:nvPr>
            <p:ph type="subTitle" idx="1"/>
          </p:nvPr>
        </p:nvSpPr>
        <p:spPr>
          <a:xfrm>
            <a:off x="373606" y="3977413"/>
            <a:ext cx="7767095" cy="421167"/>
          </a:xfrm>
          <a:prstGeom prst="rect">
            <a:avLst/>
          </a:prstGeom>
        </p:spPr>
        <p:txBody>
          <a:bodyPr>
            <a:normAutofit/>
          </a:bodyPr>
          <a:lstStyle>
            <a:lvl1pPr marL="0" indent="0" algn="l">
              <a:buNone/>
              <a:defRPr sz="2000">
                <a:solidFill>
                  <a:schemeClr val="bg1"/>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4" name="TextBox 3"/>
          <p:cNvSpPr txBox="1"/>
          <p:nvPr userDrawn="1"/>
        </p:nvSpPr>
        <p:spPr>
          <a:xfrm>
            <a:off x="-527559" y="-478692"/>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2274002707"/>
      </p:ext>
    </p:extLst>
  </p:cSld>
  <p:clrMapOvr>
    <a:masterClrMapping/>
  </p:clrMapOvr>
  <p:transition>
    <p:wipe dir="r"/>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2868089361"/>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4_Title Slide White">
    <p:spTree>
      <p:nvGrpSpPr>
        <p:cNvPr id="1" name=""/>
        <p:cNvGrpSpPr/>
        <p:nvPr/>
      </p:nvGrpSpPr>
      <p:grpSpPr>
        <a:xfrm>
          <a:off x="0" y="0"/>
          <a:ext cx="0" cy="0"/>
          <a:chOff x="0" y="0"/>
          <a:chExt cx="0" cy="0"/>
        </a:xfrm>
      </p:grpSpPr>
      <p:sp>
        <p:nvSpPr>
          <p:cNvPr id="61" name="Rectangle 4"/>
          <p:cNvSpPr>
            <a:spLocks noChangeArrowheads="1"/>
          </p:cNvSpPr>
          <p:nvPr userDrawn="1"/>
        </p:nvSpPr>
        <p:spPr bwMode="ltGray">
          <a:xfrm>
            <a:off x="354130" y="6586249"/>
            <a:ext cx="4559499" cy="175257"/>
          </a:xfrm>
          <a:prstGeom prst="rect">
            <a:avLst/>
          </a:prstGeom>
          <a:noFill/>
          <a:ln w="9525">
            <a:noFill/>
            <a:miter lim="800000"/>
            <a:headEnd/>
            <a:tailEnd/>
          </a:ln>
          <a:effectLst/>
        </p:spPr>
        <p:txBody>
          <a:bodyPr wrap="square" lIns="82124" tIns="41061" rIns="82124" bIns="41061" anchor="b" anchorCtr="0">
            <a:spAutoFit/>
          </a:bodyPr>
          <a:lstStyle/>
          <a:p>
            <a:pPr algn="l" defTabSz="814388">
              <a:lnSpc>
                <a:spcPct val="100000"/>
              </a:lnSpc>
            </a:pPr>
            <a:r>
              <a:rPr lang="en-US" sz="600" dirty="0" smtClean="0">
                <a:solidFill>
                  <a:srgbClr val="C0C0C0"/>
                </a:solidFill>
                <a:latin typeface="+mj-lt"/>
              </a:rPr>
              <a:t>© 2013 Cisco and/or its affiliates. All rights reserved.</a:t>
            </a:r>
            <a:endParaRPr lang="en-US" sz="600" dirty="0">
              <a:solidFill>
                <a:srgbClr val="C0C0C0"/>
              </a:solidFill>
              <a:latin typeface="+mj-lt"/>
            </a:endParaRPr>
          </a:p>
        </p:txBody>
      </p:sp>
      <p:sp>
        <p:nvSpPr>
          <p:cNvPr id="57" name="Rectangle 5"/>
          <p:cNvSpPr>
            <a:spLocks noChangeArrowheads="1"/>
          </p:cNvSpPr>
          <p:nvPr userDrawn="1"/>
        </p:nvSpPr>
        <p:spPr bwMode="ltGray">
          <a:xfrm>
            <a:off x="10585699" y="6584515"/>
            <a:ext cx="845525" cy="175257"/>
          </a:xfrm>
          <a:prstGeom prst="rect">
            <a:avLst/>
          </a:prstGeom>
          <a:noFill/>
          <a:ln w="9525">
            <a:noFill/>
            <a:miter lim="800000"/>
            <a:headEnd/>
            <a:tailEnd/>
          </a:ln>
          <a:effectLst/>
        </p:spPr>
        <p:txBody>
          <a:bodyPr wrap="none" lIns="82124" tIns="41061" rIns="82124" bIns="41061" anchor="b">
            <a:spAutoFit/>
          </a:bodyPr>
          <a:lstStyle/>
          <a:p>
            <a:pPr algn="r" defTabSz="814388">
              <a:lnSpc>
                <a:spcPct val="100000"/>
              </a:lnSpc>
            </a:pPr>
            <a:r>
              <a:rPr lang="en-US" sz="600" dirty="0">
                <a:solidFill>
                  <a:srgbClr val="C0C0C0"/>
                </a:solidFill>
                <a:latin typeface="+mj-lt"/>
              </a:rPr>
              <a:t>Cisco Confidential</a:t>
            </a:r>
          </a:p>
        </p:txBody>
      </p:sp>
      <p:sp>
        <p:nvSpPr>
          <p:cNvPr id="58" name="Rectangle 7"/>
          <p:cNvSpPr>
            <a:spLocks noChangeArrowheads="1"/>
          </p:cNvSpPr>
          <p:nvPr userDrawn="1"/>
        </p:nvSpPr>
        <p:spPr bwMode="ltGray">
          <a:xfrm>
            <a:off x="11573504" y="6580411"/>
            <a:ext cx="265238" cy="175257"/>
          </a:xfrm>
          <a:prstGeom prst="rect">
            <a:avLst/>
          </a:prstGeom>
          <a:noFill/>
          <a:ln w="9525" algn="ctr">
            <a:noFill/>
            <a:miter lim="800000"/>
            <a:headEnd/>
            <a:tailEnd/>
          </a:ln>
          <a:effectLst/>
        </p:spPr>
        <p:txBody>
          <a:bodyPr wrap="none" lIns="82124" tIns="41061" rIns="82124" bIns="41061" anchor="b">
            <a:spAutoFit/>
          </a:bodyPr>
          <a:lstStyle/>
          <a:p>
            <a:pPr algn="r" defTabSz="814388">
              <a:lnSpc>
                <a:spcPct val="100000"/>
              </a:lnSpc>
            </a:pPr>
            <a:fld id="{DFCF27A5-1A5B-48D3-A060-2758FFBB1ADD}" type="slidenum">
              <a:rPr lang="en-US" sz="600">
                <a:solidFill>
                  <a:srgbClr val="C0C0C0"/>
                </a:solidFill>
                <a:latin typeface="+mj-lt"/>
              </a:rPr>
              <a:pPr algn="r" defTabSz="814388">
                <a:lnSpc>
                  <a:spcPct val="100000"/>
                </a:lnSpc>
              </a:pPr>
              <a:t>‹#›</a:t>
            </a:fld>
            <a:endParaRPr lang="en-US" sz="600" dirty="0">
              <a:solidFill>
                <a:srgbClr val="C0C0C0"/>
              </a:solidFill>
              <a:latin typeface="+mj-lt"/>
            </a:endParaRPr>
          </a:p>
        </p:txBody>
      </p:sp>
      <p:grpSp>
        <p:nvGrpSpPr>
          <p:cNvPr id="2" name="Group 67"/>
          <p:cNvGrpSpPr/>
          <p:nvPr userDrawn="1"/>
        </p:nvGrpSpPr>
        <p:grpSpPr>
          <a:xfrm>
            <a:off x="455614" y="301886"/>
            <a:ext cx="839969" cy="447811"/>
            <a:chOff x="609606" y="528528"/>
            <a:chExt cx="1444732" cy="763787"/>
          </a:xfrm>
          <a:solidFill>
            <a:schemeClr val="bg1"/>
          </a:solidFill>
        </p:grpSpPr>
        <p:sp>
          <p:nvSpPr>
            <p:cNvPr id="92" name="Rectangle 91"/>
            <p:cNvSpPr>
              <a:spLocks noChangeArrowheads="1"/>
            </p:cNvSpPr>
            <p:nvPr/>
          </p:nvSpPr>
          <p:spPr bwMode="black">
            <a:xfrm>
              <a:off x="1016583" y="1035671"/>
              <a:ext cx="65914" cy="249729"/>
            </a:xfrm>
            <a:prstGeom prst="rect">
              <a:avLst/>
            </a:prstGeom>
            <a:grpFill/>
            <a:ln w="9525">
              <a:noFill/>
              <a:miter lim="800000"/>
              <a:headEnd/>
              <a:tailEnd/>
            </a:ln>
          </p:spPr>
          <p:txBody>
            <a:bodyPr/>
            <a:lstStyle/>
            <a:p>
              <a:endParaRPr lang="en-US" dirty="0">
                <a:latin typeface="+mj-lt"/>
              </a:endParaRPr>
            </a:p>
          </p:txBody>
        </p:sp>
        <p:sp>
          <p:nvSpPr>
            <p:cNvPr id="93" name="Freeform 92"/>
            <p:cNvSpPr>
              <a:spLocks/>
            </p:cNvSpPr>
            <p:nvPr/>
          </p:nvSpPr>
          <p:spPr bwMode="black">
            <a:xfrm>
              <a:off x="1400565" y="1028755"/>
              <a:ext cx="190842" cy="263560"/>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grpFill/>
            <a:ln w="9525">
              <a:noFill/>
              <a:round/>
              <a:headEnd/>
              <a:tailEnd/>
            </a:ln>
          </p:spPr>
          <p:txBody>
            <a:bodyPr/>
            <a:lstStyle/>
            <a:p>
              <a:endParaRPr lang="en-US" dirty="0">
                <a:latin typeface="+mj-lt"/>
              </a:endParaRPr>
            </a:p>
          </p:txBody>
        </p:sp>
        <p:sp>
          <p:nvSpPr>
            <p:cNvPr id="94" name="Freeform 93"/>
            <p:cNvSpPr>
              <a:spLocks/>
            </p:cNvSpPr>
            <p:nvPr/>
          </p:nvSpPr>
          <p:spPr bwMode="black">
            <a:xfrm>
              <a:off x="740666" y="1028755"/>
              <a:ext cx="190842" cy="263560"/>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grpFill/>
            <a:ln w="9525">
              <a:noFill/>
              <a:round/>
              <a:headEnd/>
              <a:tailEnd/>
            </a:ln>
          </p:spPr>
          <p:txBody>
            <a:bodyPr/>
            <a:lstStyle/>
            <a:p>
              <a:endParaRPr lang="en-US" dirty="0">
                <a:latin typeface="+mj-lt"/>
              </a:endParaRPr>
            </a:p>
          </p:txBody>
        </p:sp>
        <p:sp>
          <p:nvSpPr>
            <p:cNvPr id="95" name="Freeform 94"/>
            <p:cNvSpPr>
              <a:spLocks noEditPoints="1"/>
            </p:cNvSpPr>
            <p:nvPr/>
          </p:nvSpPr>
          <p:spPr bwMode="black">
            <a:xfrm>
              <a:off x="1660386" y="1028755"/>
              <a:ext cx="262121" cy="263560"/>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grpFill/>
            <a:ln w="9525">
              <a:noFill/>
              <a:round/>
              <a:headEnd/>
              <a:tailEnd/>
            </a:ln>
          </p:spPr>
          <p:txBody>
            <a:bodyPr/>
            <a:lstStyle/>
            <a:p>
              <a:endParaRPr lang="en-US" dirty="0">
                <a:latin typeface="+mj-lt"/>
              </a:endParaRPr>
            </a:p>
          </p:txBody>
        </p:sp>
        <p:sp>
          <p:nvSpPr>
            <p:cNvPr id="96" name="Freeform 95"/>
            <p:cNvSpPr>
              <a:spLocks/>
            </p:cNvSpPr>
            <p:nvPr/>
          </p:nvSpPr>
          <p:spPr bwMode="black">
            <a:xfrm>
              <a:off x="1167569" y="1028755"/>
              <a:ext cx="170915" cy="263560"/>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grpFill/>
            <a:ln w="9525">
              <a:noFill/>
              <a:round/>
              <a:headEnd/>
              <a:tailEnd/>
            </a:ln>
          </p:spPr>
          <p:txBody>
            <a:bodyPr/>
            <a:lstStyle/>
            <a:p>
              <a:endParaRPr lang="en-US" dirty="0">
                <a:latin typeface="+mj-lt"/>
              </a:endParaRPr>
            </a:p>
          </p:txBody>
        </p:sp>
        <p:sp>
          <p:nvSpPr>
            <p:cNvPr id="97" name="Freeform 96"/>
            <p:cNvSpPr>
              <a:spLocks/>
            </p:cNvSpPr>
            <p:nvPr/>
          </p:nvSpPr>
          <p:spPr bwMode="black">
            <a:xfrm>
              <a:off x="609606" y="732922"/>
              <a:ext cx="62081" cy="128323"/>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grpFill/>
            <a:ln w="9525">
              <a:noFill/>
              <a:round/>
              <a:headEnd/>
              <a:tailEnd/>
            </a:ln>
          </p:spPr>
          <p:txBody>
            <a:bodyPr/>
            <a:lstStyle/>
            <a:p>
              <a:endParaRPr lang="en-US" dirty="0">
                <a:latin typeface="+mj-lt"/>
              </a:endParaRPr>
            </a:p>
          </p:txBody>
        </p:sp>
        <p:sp>
          <p:nvSpPr>
            <p:cNvPr id="98" name="Freeform 97"/>
            <p:cNvSpPr>
              <a:spLocks/>
            </p:cNvSpPr>
            <p:nvPr/>
          </p:nvSpPr>
          <p:spPr bwMode="black">
            <a:xfrm>
              <a:off x="783587" y="646860"/>
              <a:ext cx="62081" cy="214383"/>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grpFill/>
            <a:ln w="9525">
              <a:noFill/>
              <a:round/>
              <a:headEnd/>
              <a:tailEnd/>
            </a:ln>
          </p:spPr>
          <p:txBody>
            <a:bodyPr/>
            <a:lstStyle/>
            <a:p>
              <a:endParaRPr lang="en-US" dirty="0">
                <a:latin typeface="+mj-lt"/>
              </a:endParaRPr>
            </a:p>
          </p:txBody>
        </p:sp>
        <p:sp>
          <p:nvSpPr>
            <p:cNvPr id="99" name="Freeform 98"/>
            <p:cNvSpPr>
              <a:spLocks/>
            </p:cNvSpPr>
            <p:nvPr/>
          </p:nvSpPr>
          <p:spPr bwMode="black">
            <a:xfrm>
              <a:off x="954502" y="528528"/>
              <a:ext cx="62081" cy="394956"/>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grpFill/>
            <a:ln w="9525">
              <a:noFill/>
              <a:round/>
              <a:headEnd/>
              <a:tailEnd/>
            </a:ln>
          </p:spPr>
          <p:txBody>
            <a:bodyPr/>
            <a:lstStyle/>
            <a:p>
              <a:endParaRPr lang="en-US" dirty="0">
                <a:latin typeface="+mj-lt"/>
              </a:endParaRPr>
            </a:p>
          </p:txBody>
        </p:sp>
        <p:sp>
          <p:nvSpPr>
            <p:cNvPr id="100" name="Freeform 99"/>
            <p:cNvSpPr>
              <a:spLocks/>
            </p:cNvSpPr>
            <p:nvPr/>
          </p:nvSpPr>
          <p:spPr bwMode="black">
            <a:xfrm>
              <a:off x="1128481" y="646860"/>
              <a:ext cx="62081" cy="214383"/>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grpFill/>
            <a:ln w="9525">
              <a:noFill/>
              <a:round/>
              <a:headEnd/>
              <a:tailEnd/>
            </a:ln>
          </p:spPr>
          <p:txBody>
            <a:bodyPr/>
            <a:lstStyle/>
            <a:p>
              <a:endParaRPr lang="en-US" dirty="0">
                <a:latin typeface="+mj-lt"/>
              </a:endParaRPr>
            </a:p>
          </p:txBody>
        </p:sp>
        <p:sp>
          <p:nvSpPr>
            <p:cNvPr id="105" name="Freeform 104"/>
            <p:cNvSpPr>
              <a:spLocks/>
            </p:cNvSpPr>
            <p:nvPr/>
          </p:nvSpPr>
          <p:spPr bwMode="black">
            <a:xfrm>
              <a:off x="1298630" y="732922"/>
              <a:ext cx="65914" cy="128323"/>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grpFill/>
            <a:ln w="9525">
              <a:noFill/>
              <a:round/>
              <a:headEnd/>
              <a:tailEnd/>
            </a:ln>
          </p:spPr>
          <p:txBody>
            <a:bodyPr/>
            <a:lstStyle/>
            <a:p>
              <a:endParaRPr lang="en-US" dirty="0">
                <a:latin typeface="+mj-lt"/>
              </a:endParaRPr>
            </a:p>
          </p:txBody>
        </p:sp>
        <p:sp>
          <p:nvSpPr>
            <p:cNvPr id="106" name="Freeform 105"/>
            <p:cNvSpPr>
              <a:spLocks/>
            </p:cNvSpPr>
            <p:nvPr/>
          </p:nvSpPr>
          <p:spPr bwMode="black">
            <a:xfrm>
              <a:off x="1472609" y="646860"/>
              <a:ext cx="62847" cy="214383"/>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grpFill/>
            <a:ln w="9525">
              <a:noFill/>
              <a:round/>
              <a:headEnd/>
              <a:tailEnd/>
            </a:ln>
          </p:spPr>
          <p:txBody>
            <a:bodyPr/>
            <a:lstStyle/>
            <a:p>
              <a:endParaRPr lang="en-US" dirty="0">
                <a:latin typeface="+mj-lt"/>
              </a:endParaRPr>
            </a:p>
          </p:txBody>
        </p:sp>
        <p:sp>
          <p:nvSpPr>
            <p:cNvPr id="107" name="Freeform 106"/>
            <p:cNvSpPr>
              <a:spLocks/>
            </p:cNvSpPr>
            <p:nvPr/>
          </p:nvSpPr>
          <p:spPr bwMode="black">
            <a:xfrm>
              <a:off x="1646588" y="528528"/>
              <a:ext cx="62847" cy="394956"/>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grpFill/>
            <a:ln w="9525">
              <a:noFill/>
              <a:round/>
              <a:headEnd/>
              <a:tailEnd/>
            </a:ln>
          </p:spPr>
          <p:txBody>
            <a:bodyPr/>
            <a:lstStyle/>
            <a:p>
              <a:endParaRPr lang="en-US" dirty="0">
                <a:latin typeface="+mj-lt"/>
              </a:endParaRPr>
            </a:p>
          </p:txBody>
        </p:sp>
        <p:sp>
          <p:nvSpPr>
            <p:cNvPr id="108" name="Freeform 107"/>
            <p:cNvSpPr>
              <a:spLocks/>
            </p:cNvSpPr>
            <p:nvPr/>
          </p:nvSpPr>
          <p:spPr bwMode="black">
            <a:xfrm>
              <a:off x="1817502" y="646864"/>
              <a:ext cx="62847" cy="214383"/>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grpFill/>
            <a:ln w="9525">
              <a:noFill/>
              <a:round/>
              <a:headEnd/>
              <a:tailEnd/>
            </a:ln>
          </p:spPr>
          <p:txBody>
            <a:bodyPr/>
            <a:lstStyle/>
            <a:p>
              <a:endParaRPr lang="en-US" dirty="0">
                <a:latin typeface="+mj-lt"/>
              </a:endParaRPr>
            </a:p>
          </p:txBody>
        </p:sp>
        <p:sp>
          <p:nvSpPr>
            <p:cNvPr id="113" name="Freeform 112"/>
            <p:cNvSpPr>
              <a:spLocks/>
            </p:cNvSpPr>
            <p:nvPr/>
          </p:nvSpPr>
          <p:spPr bwMode="black">
            <a:xfrm>
              <a:off x="1991491" y="732927"/>
              <a:ext cx="62847" cy="128323"/>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grpFill/>
            <a:ln w="9525">
              <a:noFill/>
              <a:round/>
              <a:headEnd/>
              <a:tailEnd/>
            </a:ln>
          </p:spPr>
          <p:txBody>
            <a:bodyPr/>
            <a:lstStyle/>
            <a:p>
              <a:endParaRPr lang="en-US" dirty="0">
                <a:latin typeface="+mj-lt"/>
              </a:endParaRPr>
            </a:p>
          </p:txBody>
        </p:sp>
      </p:grpSp>
      <p:sp>
        <p:nvSpPr>
          <p:cNvPr id="47" name="Title 1"/>
          <p:cNvSpPr>
            <a:spLocks noGrp="1"/>
          </p:cNvSpPr>
          <p:nvPr>
            <p:ph type="ctrTitle"/>
          </p:nvPr>
        </p:nvSpPr>
        <p:spPr>
          <a:xfrm>
            <a:off x="366534" y="1986351"/>
            <a:ext cx="7761466" cy="1805940"/>
          </a:xfrm>
          <a:prstGeom prst="rect">
            <a:avLst/>
          </a:prstGeom>
        </p:spPr>
        <p:txBody>
          <a:bodyPr vert="horz" lIns="82296" tIns="45720" rIns="82296" bIns="45720" rtlCol="0" anchor="b" anchorCtr="0">
            <a:noAutofit/>
          </a:bodyPr>
          <a:lstStyle>
            <a:lvl1pPr marL="0" algn="l" defTabSz="914400" rtl="0" eaLnBrk="0" fontAlgn="auto" latinLnBrk="0" hangingPunct="0">
              <a:lnSpc>
                <a:spcPct val="80000"/>
              </a:lnSpc>
              <a:spcBef>
                <a:spcPts val="0"/>
              </a:spcBef>
              <a:spcAft>
                <a:spcPts val="0"/>
              </a:spcAft>
              <a:defRPr lang="en-US" sz="4800" kern="1200" dirty="0">
                <a:gradFill>
                  <a:gsLst>
                    <a:gs pos="0">
                      <a:srgbClr val="00B2F0"/>
                    </a:gs>
                    <a:gs pos="44000">
                      <a:srgbClr val="40FFFE"/>
                    </a:gs>
                    <a:gs pos="100000">
                      <a:srgbClr val="96CA4B"/>
                    </a:gs>
                  </a:gsLst>
                  <a:lin ang="4800000" scaled="0"/>
                </a:gradFill>
                <a:latin typeface="+mj-lt"/>
                <a:ea typeface="+mj-ea"/>
                <a:cs typeface="+mj-cs"/>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lang="en-US" dirty="0" smtClean="0"/>
              <a:t>Click to edit Master title style</a:t>
            </a:r>
            <a:endParaRPr lang="en-US" dirty="0"/>
          </a:p>
        </p:txBody>
      </p:sp>
      <p:sp>
        <p:nvSpPr>
          <p:cNvPr id="49" name="Subtitle 2"/>
          <p:cNvSpPr>
            <a:spLocks noGrp="1"/>
          </p:cNvSpPr>
          <p:nvPr>
            <p:ph type="subTitle" idx="1"/>
          </p:nvPr>
        </p:nvSpPr>
        <p:spPr>
          <a:xfrm>
            <a:off x="373606" y="3977413"/>
            <a:ext cx="7767095" cy="421167"/>
          </a:xfrm>
          <a:prstGeom prst="rect">
            <a:avLst/>
          </a:prstGeom>
        </p:spPr>
        <p:txBody>
          <a:bodyPr>
            <a:normAutofit/>
          </a:bodyPr>
          <a:lstStyle>
            <a:lvl1pPr marL="0" indent="0" algn="l">
              <a:buNone/>
              <a:defRPr sz="2000">
                <a:solidFill>
                  <a:schemeClr val="bg1"/>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4" name="TextBox 3"/>
          <p:cNvSpPr txBox="1"/>
          <p:nvPr userDrawn="1"/>
        </p:nvSpPr>
        <p:spPr>
          <a:xfrm>
            <a:off x="-527559" y="-478692"/>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2274002707"/>
      </p:ext>
    </p:extLst>
  </p:cSld>
  <p:clrMapOvr>
    <a:masterClrMapping/>
  </p:clrMapOvr>
  <p:transition>
    <p:wipe dir="r"/>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userDrawn="1">
  <p:cSld name="1_Break Slide">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698" y="0"/>
            <a:ext cx="12201522" cy="6865144"/>
          </a:xfrm>
          <a:prstGeom prst="rect">
            <a:avLst/>
          </a:prstGeom>
        </p:spPr>
      </p:pic>
      <p:sp>
        <p:nvSpPr>
          <p:cNvPr id="2" name="Title 1"/>
          <p:cNvSpPr>
            <a:spLocks noGrp="1"/>
          </p:cNvSpPr>
          <p:nvPr>
            <p:ph type="title"/>
          </p:nvPr>
        </p:nvSpPr>
        <p:spPr>
          <a:xfrm>
            <a:off x="507867" y="2286000"/>
            <a:ext cx="10969943" cy="990600"/>
          </a:xfrm>
        </p:spPr>
        <p:txBody>
          <a:bodyPr anchor="b">
            <a:normAutofit/>
          </a:bodyPr>
          <a:lstStyle>
            <a:lvl1pPr algn="r">
              <a:defRPr sz="4000">
                <a:solidFill>
                  <a:srgbClr val="005288"/>
                </a:solidFill>
              </a:defRPr>
            </a:lvl1pPr>
          </a:lstStyle>
          <a:p>
            <a:r>
              <a:rPr lang="en-US" dirty="0" smtClean="0"/>
              <a:t>Click to edit Master title style</a:t>
            </a:r>
            <a:endParaRPr lang="en-US" dirty="0"/>
          </a:p>
        </p:txBody>
      </p:sp>
      <p:sp>
        <p:nvSpPr>
          <p:cNvPr id="8" name="Text Placeholder 3"/>
          <p:cNvSpPr>
            <a:spLocks noGrp="1"/>
          </p:cNvSpPr>
          <p:nvPr>
            <p:ph type="body" sz="half" idx="2"/>
          </p:nvPr>
        </p:nvSpPr>
        <p:spPr>
          <a:xfrm>
            <a:off x="507867" y="3352800"/>
            <a:ext cx="10969943" cy="1905000"/>
          </a:xfrm>
          <a:prstGeom prst="rect">
            <a:avLst/>
          </a:prstGeom>
        </p:spPr>
        <p:txBody>
          <a:bodyPr>
            <a:normAutofit/>
          </a:bodyPr>
          <a:lstStyle>
            <a:lvl1pPr marL="0" indent="0" algn="r">
              <a:buNone/>
              <a:defRPr sz="2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988065" y="6248400"/>
            <a:ext cx="1862182" cy="419100"/>
          </a:xfrm>
          <a:prstGeom prst="rect">
            <a:avLst/>
          </a:prstGeom>
        </p:spPr>
      </p:pic>
      <p:pic>
        <p:nvPicPr>
          <p:cNvPr id="6" name="Picture 2" descr="C:\Users\peter\AppData\Local\Temp\Rar$DR14.878\Composite Software Endorsement Mark\Composite_Software_2C_TM_Left.png"/>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609443" y="6324600"/>
            <a:ext cx="2234617" cy="2824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563323"/>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userDrawn="1">
  <p:cSld name="1_Closing Slide">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88825" cy="6858000"/>
          </a:xfrm>
          <a:prstGeom prst="rect">
            <a:avLst/>
          </a:prstGeom>
        </p:spPr>
      </p:pic>
      <p:pic>
        <p:nvPicPr>
          <p:cNvPr id="5" name="Picture 2" descr="logo.png"/>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4338037" y="2895603"/>
            <a:ext cx="3512752" cy="790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p:cNvSpPr txBox="1">
            <a:spLocks noChangeArrowheads="1"/>
          </p:cNvSpPr>
          <p:nvPr userDrawn="1"/>
        </p:nvSpPr>
        <p:spPr bwMode="auto">
          <a:xfrm>
            <a:off x="3351927" y="3810003"/>
            <a:ext cx="5484971"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fontAlgn="base">
              <a:spcBef>
                <a:spcPct val="0"/>
              </a:spcBef>
              <a:spcAft>
                <a:spcPct val="0"/>
              </a:spcAft>
              <a:defRPr>
                <a:solidFill>
                  <a:schemeClr val="tx1"/>
                </a:solidFill>
                <a:latin typeface="Arial" charset="0"/>
              </a:defRPr>
            </a:lvl6pPr>
            <a:lvl7pPr marL="2971800" indent="-228600" fontAlgn="base">
              <a:spcBef>
                <a:spcPct val="0"/>
              </a:spcBef>
              <a:spcAft>
                <a:spcPct val="0"/>
              </a:spcAft>
              <a:defRPr>
                <a:solidFill>
                  <a:schemeClr val="tx1"/>
                </a:solidFill>
                <a:latin typeface="Arial" charset="0"/>
              </a:defRPr>
            </a:lvl7pPr>
            <a:lvl8pPr marL="3429000" indent="-228600" fontAlgn="base">
              <a:spcBef>
                <a:spcPct val="0"/>
              </a:spcBef>
              <a:spcAft>
                <a:spcPct val="0"/>
              </a:spcAft>
              <a:defRPr>
                <a:solidFill>
                  <a:schemeClr val="tx1"/>
                </a:solidFill>
                <a:latin typeface="Arial" charset="0"/>
              </a:defRPr>
            </a:lvl8pPr>
            <a:lvl9pPr marL="3886200" indent="-228600" fontAlgn="base">
              <a:spcBef>
                <a:spcPct val="0"/>
              </a:spcBef>
              <a:spcAft>
                <a:spcPct val="0"/>
              </a:spcAft>
              <a:defRPr>
                <a:solidFill>
                  <a:schemeClr val="tx1"/>
                </a:solidFill>
                <a:latin typeface="Arial" charset="0"/>
              </a:defRPr>
            </a:lvl9pPr>
          </a:lstStyle>
          <a:p>
            <a:pPr algn="ctr">
              <a:defRPr/>
            </a:pPr>
            <a:r>
              <a:rPr lang="en-US" sz="1100" dirty="0" smtClean="0">
                <a:solidFill>
                  <a:srgbClr val="7F7F7F"/>
                </a:solidFill>
                <a:latin typeface="Futura Bk BT" pitchFamily="34" charset="0"/>
              </a:rPr>
              <a:t>THE</a:t>
            </a:r>
            <a:r>
              <a:rPr lang="en-US" sz="1100" baseline="0" dirty="0" smtClean="0">
                <a:solidFill>
                  <a:srgbClr val="7F7F7F"/>
                </a:solidFill>
                <a:latin typeface="Futura Bk BT" pitchFamily="34" charset="0"/>
              </a:rPr>
              <a:t> BIG DATA ADVANTAGE:</a:t>
            </a:r>
          </a:p>
          <a:p>
            <a:pPr algn="ctr">
              <a:defRPr/>
            </a:pPr>
            <a:r>
              <a:rPr lang="en-US" sz="1100" dirty="0" smtClean="0">
                <a:solidFill>
                  <a:srgbClr val="7F7F7F"/>
                </a:solidFill>
                <a:latin typeface="Futura Bk BT" pitchFamily="34" charset="0"/>
              </a:rPr>
              <a:t>TAKE BIG</a:t>
            </a:r>
            <a:r>
              <a:rPr lang="en-US" sz="1100" baseline="0" dirty="0" smtClean="0">
                <a:solidFill>
                  <a:srgbClr val="7F7F7F"/>
                </a:solidFill>
                <a:latin typeface="Futura Bk BT" pitchFamily="34" charset="0"/>
              </a:rPr>
              <a:t> ADVANTAGE OF YOUR DATA</a:t>
            </a:r>
            <a:endParaRPr lang="en-US" sz="1100" dirty="0">
              <a:solidFill>
                <a:srgbClr val="7F7F7F"/>
              </a:solidFill>
              <a:latin typeface="Futura Bk BT" pitchFamily="34" charset="0"/>
            </a:endParaRPr>
          </a:p>
        </p:txBody>
      </p:sp>
      <p:pic>
        <p:nvPicPr>
          <p:cNvPr id="7" name="Picture 6" descr="Composite_Software_80k_Lef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078677" y="5638803"/>
            <a:ext cx="2234618" cy="282447"/>
          </a:xfrm>
          <a:prstGeom prst="rect">
            <a:avLst/>
          </a:prstGeom>
        </p:spPr>
      </p:pic>
    </p:spTree>
    <p:extLst>
      <p:ext uri="{BB962C8B-B14F-4D97-AF65-F5344CB8AC3E}">
        <p14:creationId xmlns:p14="http://schemas.microsoft.com/office/powerpoint/2010/main" val="22957977"/>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2_Bullet">
    <p:spTree>
      <p:nvGrpSpPr>
        <p:cNvPr id="1" name=""/>
        <p:cNvGrpSpPr/>
        <p:nvPr/>
      </p:nvGrpSpPr>
      <p:grpSpPr>
        <a:xfrm>
          <a:off x="0" y="0"/>
          <a:ext cx="0" cy="0"/>
          <a:chOff x="0" y="0"/>
          <a:chExt cx="0" cy="0"/>
        </a:xfrm>
      </p:grpSpPr>
      <p:sp>
        <p:nvSpPr>
          <p:cNvPr id="2" name="Title 1"/>
          <p:cNvSpPr>
            <a:spLocks noGrp="1"/>
          </p:cNvSpPr>
          <p:nvPr>
            <p:ph type="title"/>
          </p:nvPr>
        </p:nvSpPr>
        <p:spPr>
          <a:xfrm>
            <a:off x="306192" y="0"/>
            <a:ext cx="11438251" cy="838200"/>
          </a:xfrm>
          <a:prstGeom prst="rect">
            <a:avLst/>
          </a:prstGeom>
        </p:spPr>
        <p:txBody>
          <a:bodyPr/>
          <a:lstStyle>
            <a:lvl1pPr marL="0" algn="l" defTabSz="914400" rtl="0" eaLnBrk="0" fontAlgn="auto" latinLnBrk="0" hangingPunct="0">
              <a:lnSpc>
                <a:spcPct val="80000"/>
              </a:lnSpc>
              <a:spcBef>
                <a:spcPts val="0"/>
              </a:spcBef>
              <a:spcAft>
                <a:spcPts val="0"/>
              </a:spcAft>
              <a:buNone/>
              <a:defRPr lang="en-US" sz="3600" b="0" kern="1200" spc="0" baseline="0" dirty="0">
                <a:gradFill>
                  <a:gsLst>
                    <a:gs pos="0">
                      <a:srgbClr val="00B2F0"/>
                    </a:gs>
                    <a:gs pos="44000">
                      <a:srgbClr val="40FFFE"/>
                    </a:gs>
                    <a:gs pos="100000">
                      <a:srgbClr val="96CA4B"/>
                    </a:gs>
                  </a:gsLst>
                  <a:lin ang="4800000" scaled="0"/>
                </a:gradFill>
                <a:effectLst/>
                <a:latin typeface="+mj-lt"/>
                <a:ea typeface="+mj-ea"/>
                <a:cs typeface="+mj-cs"/>
              </a:defRPr>
            </a:lvl1pPr>
          </a:lstStyle>
          <a:p>
            <a:r>
              <a:rPr lang="en-US" dirty="0" smtClean="0"/>
              <a:t>Click to edit Master title style</a:t>
            </a:r>
            <a:endParaRPr lang="en-US" dirty="0"/>
          </a:p>
        </p:txBody>
      </p:sp>
    </p:spTree>
  </p:cSld>
  <p:clrMapOvr>
    <a:masterClrMapping/>
  </p:clrMapOvr>
  <p:transition>
    <p:wipe dir="r"/>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609441" y="1219200"/>
            <a:ext cx="10969943" cy="4724400"/>
          </a:xfrm>
          <a:prstGeom prst="rect">
            <a:avLst/>
          </a:prstGeom>
        </p:spPr>
        <p:txBody>
          <a:bodyPr/>
          <a:lstStyle>
            <a:lvl1pPr>
              <a:buClr>
                <a:srgbClr val="005288"/>
              </a:buClr>
              <a:defRPr sz="2000"/>
            </a:lvl1pPr>
            <a:lvl2pPr marL="457200" indent="-182880">
              <a:buClr>
                <a:srgbClr val="005288"/>
              </a:buClr>
              <a:buFont typeface="Arial" pitchFamily="34" charset="0"/>
              <a:buChar char="◦"/>
              <a:defRPr sz="1800"/>
            </a:lvl2pPr>
            <a:lvl3pPr marL="731520" indent="-182880">
              <a:buClr>
                <a:srgbClr val="005288"/>
              </a:buClr>
              <a:buFont typeface="Arial" pitchFamily="34" charset="0"/>
              <a:buChar char="▪"/>
              <a:defRPr sz="1600"/>
            </a:lvl3pPr>
            <a:lvl4pPr marL="1005840" indent="-182880">
              <a:buClr>
                <a:srgbClr val="005288"/>
              </a:buClr>
              <a:buFont typeface="Arial" pitchFamily="34" charset="0"/>
              <a:buChar char="–"/>
              <a:defRPr/>
            </a:lvl4pPr>
            <a:lvl5pPr>
              <a:buClr>
                <a:srgbClr val="005288"/>
              </a:buCl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Tree>
    <p:extLst>
      <p:ext uri="{BB962C8B-B14F-4D97-AF65-F5344CB8AC3E}">
        <p14:creationId xmlns:p14="http://schemas.microsoft.com/office/powerpoint/2010/main" val="3522536090"/>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tiff"/><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000000"/>
        </a:solidFill>
        <a:effectLst/>
      </p:bgPr>
    </p:bg>
    <p:spTree>
      <p:nvGrpSpPr>
        <p:cNvPr id="1" name=""/>
        <p:cNvGrpSpPr/>
        <p:nvPr/>
      </p:nvGrpSpPr>
      <p:grpSpPr>
        <a:xfrm>
          <a:off x="0" y="0"/>
          <a:ext cx="0" cy="0"/>
          <a:chOff x="0" y="0"/>
          <a:chExt cx="0" cy="0"/>
        </a:xfrm>
      </p:grpSpPr>
      <p:pic>
        <p:nvPicPr>
          <p:cNvPr id="8" name="Picture 7" descr="bg_D1.jpg"/>
          <p:cNvPicPr>
            <a:picLocks/>
          </p:cNvPicPr>
          <p:nvPr userDrawn="1"/>
        </p:nvPicPr>
        <p:blipFill>
          <a:blip r:embed="rId11"/>
          <a:stretch>
            <a:fillRect/>
          </a:stretch>
        </p:blipFill>
        <p:spPr>
          <a:xfrm>
            <a:off x="10668" y="893"/>
            <a:ext cx="12185774" cy="6856212"/>
          </a:xfrm>
          <a:prstGeom prst="rect">
            <a:avLst/>
          </a:prstGeom>
        </p:spPr>
      </p:pic>
      <p:sp>
        <p:nvSpPr>
          <p:cNvPr id="7" name="Rectangle 6"/>
          <p:cNvSpPr/>
          <p:nvPr userDrawn="1"/>
        </p:nvSpPr>
        <p:spPr>
          <a:xfrm>
            <a:off x="0" y="0"/>
            <a:ext cx="12188825" cy="2755900"/>
          </a:xfrm>
          <a:prstGeom prst="rect">
            <a:avLst/>
          </a:prstGeom>
          <a:gradFill flip="none" rotWithShape="1">
            <a:gsLst>
              <a:gs pos="0">
                <a:srgbClr val="001A38"/>
              </a:gs>
              <a:gs pos="100000">
                <a:srgbClr val="FFFFFF">
                  <a:alpha val="0"/>
                </a:srgbClr>
              </a:gs>
            </a:gsLst>
            <a:lin ang="5400000" scaled="0"/>
            <a:tileRect/>
          </a:gra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
        <p:nvSpPr>
          <p:cNvPr id="10" name="Rectangle 4"/>
          <p:cNvSpPr>
            <a:spLocks noChangeArrowheads="1"/>
          </p:cNvSpPr>
          <p:nvPr/>
        </p:nvSpPr>
        <p:spPr bwMode="ltGray">
          <a:xfrm>
            <a:off x="354131" y="6586251"/>
            <a:ext cx="4559499" cy="175257"/>
          </a:xfrm>
          <a:prstGeom prst="rect">
            <a:avLst/>
          </a:prstGeom>
          <a:noFill/>
          <a:ln w="9525">
            <a:noFill/>
            <a:miter lim="800000"/>
            <a:headEnd/>
            <a:tailEnd/>
          </a:ln>
          <a:effectLst/>
        </p:spPr>
        <p:txBody>
          <a:bodyPr wrap="square" lIns="82124" tIns="41061" rIns="82124" bIns="41061" anchor="b" anchorCtr="0">
            <a:spAutoFit/>
          </a:bodyPr>
          <a:lstStyle/>
          <a:p>
            <a:pPr algn="l" defTabSz="814388">
              <a:lnSpc>
                <a:spcPct val="100000"/>
              </a:lnSpc>
            </a:pPr>
            <a:r>
              <a:rPr lang="en-US" sz="600" dirty="0" smtClean="0">
                <a:solidFill>
                  <a:srgbClr val="C0C0C0"/>
                </a:solidFill>
                <a:latin typeface="+mj-lt"/>
              </a:rPr>
              <a:t>© 2013 Cisco and/or its affiliates. All rights reserved.</a:t>
            </a:r>
            <a:endParaRPr lang="en-US" sz="600" dirty="0">
              <a:solidFill>
                <a:srgbClr val="C0C0C0"/>
              </a:solidFill>
              <a:latin typeface="+mj-lt"/>
            </a:endParaRPr>
          </a:p>
        </p:txBody>
      </p:sp>
      <p:sp>
        <p:nvSpPr>
          <p:cNvPr id="11" name="Rectangle 5"/>
          <p:cNvSpPr>
            <a:spLocks noChangeArrowheads="1"/>
          </p:cNvSpPr>
          <p:nvPr/>
        </p:nvSpPr>
        <p:spPr bwMode="ltGray">
          <a:xfrm>
            <a:off x="10640203" y="6584517"/>
            <a:ext cx="791023" cy="175257"/>
          </a:xfrm>
          <a:prstGeom prst="rect">
            <a:avLst/>
          </a:prstGeom>
          <a:noFill/>
          <a:ln w="9525">
            <a:noFill/>
            <a:miter lim="800000"/>
            <a:headEnd/>
            <a:tailEnd/>
          </a:ln>
          <a:effectLst/>
        </p:spPr>
        <p:txBody>
          <a:bodyPr wrap="none" lIns="82124" tIns="41061" rIns="82124" bIns="41061" anchor="b">
            <a:spAutoFit/>
          </a:bodyPr>
          <a:lstStyle/>
          <a:p>
            <a:pPr algn="r" defTabSz="814388">
              <a:lnSpc>
                <a:spcPct val="100000"/>
              </a:lnSpc>
            </a:pPr>
            <a:r>
              <a:rPr lang="en-US" sz="600" dirty="0">
                <a:solidFill>
                  <a:srgbClr val="C0C0C0"/>
                </a:solidFill>
                <a:latin typeface="+mj-lt"/>
              </a:rPr>
              <a:t>Cisco Confidential</a:t>
            </a:r>
          </a:p>
        </p:txBody>
      </p:sp>
      <p:sp>
        <p:nvSpPr>
          <p:cNvPr id="9" name="Rectangle 7"/>
          <p:cNvSpPr>
            <a:spLocks noChangeArrowheads="1"/>
          </p:cNvSpPr>
          <p:nvPr/>
        </p:nvSpPr>
        <p:spPr bwMode="ltGray">
          <a:xfrm>
            <a:off x="11578314" y="6580413"/>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lnSpc>
                <a:spcPct val="100000"/>
              </a:lnSpc>
            </a:pPr>
            <a:fld id="{DFCF27A5-1A5B-48D3-A060-2758FFBB1ADD}" type="slidenum">
              <a:rPr lang="en-US" sz="600">
                <a:solidFill>
                  <a:srgbClr val="C0C0C0"/>
                </a:solidFill>
                <a:latin typeface="+mj-lt"/>
              </a:rPr>
              <a:pPr algn="r" defTabSz="814388">
                <a:lnSpc>
                  <a:spcPct val="100000"/>
                </a:lnSpc>
              </a:pPr>
              <a:t>‹#›</a:t>
            </a:fld>
            <a:endParaRPr lang="en-US" sz="600" dirty="0">
              <a:solidFill>
                <a:srgbClr val="C0C0C0"/>
              </a:solidFill>
              <a:latin typeface="+mj-lt"/>
            </a:endParaRPr>
          </a:p>
        </p:txBody>
      </p:sp>
      <p:sp>
        <p:nvSpPr>
          <p:cNvPr id="15" name="Title Placeholder 1"/>
          <p:cNvSpPr>
            <a:spLocks noGrp="1"/>
          </p:cNvSpPr>
          <p:nvPr>
            <p:ph type="title"/>
          </p:nvPr>
        </p:nvSpPr>
        <p:spPr>
          <a:xfrm>
            <a:off x="306188" y="0"/>
            <a:ext cx="11438253" cy="838200"/>
          </a:xfrm>
          <a:prstGeom prst="rect">
            <a:avLst/>
          </a:prstGeom>
        </p:spPr>
        <p:txBody>
          <a:bodyPr vert="horz" lIns="82296" tIns="45720" rIns="82296" bIns="45720" rtlCol="0" anchor="b" anchorCtr="0">
            <a:noAutofit/>
          </a:bodyPr>
          <a:lstStyle/>
          <a:p>
            <a:r>
              <a:rPr lang="en-US" dirty="0" smtClean="0"/>
              <a:t>Slide Title Goes Here</a:t>
            </a:r>
            <a:endParaRPr lang="en-US" dirty="0"/>
          </a:p>
        </p:txBody>
      </p:sp>
    </p:spTree>
  </p:cSld>
  <p:clrMap bg1="lt1" tx1="dk1" bg2="lt2" tx2="dk2" accent1="accent1" accent2="accent2" accent3="accent3" accent4="accent4" accent5="accent5" accent6="accent6" hlink="hlink" folHlink="folHlink"/>
  <p:sldLayoutIdLst>
    <p:sldLayoutId id="2147484000" r:id="rId1"/>
    <p:sldLayoutId id="2147484002" r:id="rId2"/>
    <p:sldLayoutId id="2147484001" r:id="rId3"/>
    <p:sldLayoutId id="2147484007" r:id="rId4"/>
    <p:sldLayoutId id="2147484055" r:id="rId5"/>
    <p:sldLayoutId id="2147484056" r:id="rId6"/>
    <p:sldLayoutId id="2147484057" r:id="rId7"/>
    <p:sldLayoutId id="2147484058" r:id="rId8"/>
    <p:sldLayoutId id="2147484059" r:id="rId9"/>
  </p:sldLayoutIdLst>
  <p:transition>
    <p:wipe dir="r"/>
  </p:transition>
  <p:timing>
    <p:tnLst>
      <p:par>
        <p:cTn id="1" dur="indefinite" restart="never" nodeType="tmRoot"/>
      </p:par>
    </p:tnLst>
  </p:timing>
  <p:txStyles>
    <p:titleStyle>
      <a:lvl1pPr marL="0" algn="l" defTabSz="914400" rtl="0" eaLnBrk="0" fontAlgn="auto" latinLnBrk="0" hangingPunct="0">
        <a:lnSpc>
          <a:spcPct val="80000"/>
        </a:lnSpc>
        <a:spcBef>
          <a:spcPts val="0"/>
        </a:spcBef>
        <a:spcAft>
          <a:spcPts val="0"/>
        </a:spcAft>
        <a:buNone/>
        <a:defRPr lang="en-US" sz="3600" b="0" kern="1200" spc="0" baseline="0" dirty="0">
          <a:gradFill>
            <a:gsLst>
              <a:gs pos="0">
                <a:srgbClr val="00B2F0"/>
              </a:gs>
              <a:gs pos="44000">
                <a:srgbClr val="40FFFE"/>
              </a:gs>
              <a:gs pos="100000">
                <a:srgbClr val="96CA4B"/>
              </a:gs>
            </a:gsLst>
            <a:lin ang="4800000" scaled="0"/>
          </a:gradFill>
          <a:effectLst/>
          <a:latin typeface="+mj-lt"/>
          <a:ea typeface="+mj-ea"/>
          <a:cs typeface="+mj-cs"/>
        </a:defRPr>
      </a:lvl1pPr>
    </p:titleStyle>
    <p:bodyStyle>
      <a:lvl1pPr marL="228600" indent="-228600" algn="l" defTabSz="914400" rtl="0" eaLnBrk="1" latinLnBrk="0" hangingPunct="1">
        <a:lnSpc>
          <a:spcPct val="95000"/>
        </a:lnSpc>
        <a:spcBef>
          <a:spcPts val="1440"/>
        </a:spcBef>
        <a:buClr>
          <a:srgbClr val="106FE2"/>
        </a:buClr>
        <a:buSzPct val="100000"/>
        <a:buFont typeface="Wingdings" charset="2"/>
        <a:buChar char="§"/>
        <a:tabLst/>
        <a:defRPr lang="en-US" sz="2000" kern="1200" dirty="0" smtClean="0">
          <a:solidFill>
            <a:schemeClr val="bg1"/>
          </a:solidFill>
          <a:latin typeface="+mj-lt"/>
          <a:ea typeface="+mn-ea"/>
          <a:cs typeface="+mn-cs"/>
        </a:defRPr>
      </a:lvl1pPr>
      <a:lvl2pPr marL="406400" indent="0" algn="l" defTabSz="914400" rtl="0" eaLnBrk="1" latinLnBrk="0" hangingPunct="1">
        <a:lnSpc>
          <a:spcPct val="95000"/>
        </a:lnSpc>
        <a:spcBef>
          <a:spcPts val="840"/>
        </a:spcBef>
        <a:buClr>
          <a:srgbClr val="106FE2"/>
        </a:buClr>
        <a:buFont typeface="Lucida Grande"/>
        <a:buChar char="–"/>
        <a:defRPr lang="en-US" sz="1800" kern="1200" dirty="0" smtClean="0">
          <a:solidFill>
            <a:schemeClr val="bg1"/>
          </a:solidFill>
          <a:latin typeface="+mj-lt"/>
          <a:ea typeface="+mn-ea"/>
          <a:cs typeface="+mn-cs"/>
        </a:defRPr>
      </a:lvl2pPr>
      <a:lvl3pPr marL="685800" indent="-1588" algn="l" defTabSz="914400" rtl="0" eaLnBrk="1" latinLnBrk="0" hangingPunct="1">
        <a:lnSpc>
          <a:spcPct val="95000"/>
        </a:lnSpc>
        <a:spcBef>
          <a:spcPts val="840"/>
        </a:spcBef>
        <a:buFont typeface="Arial" pitchFamily="34" charset="0"/>
        <a:buNone/>
        <a:defRPr lang="en-US" sz="1600" kern="1200" dirty="0" smtClean="0">
          <a:solidFill>
            <a:schemeClr val="bg1"/>
          </a:solidFill>
          <a:latin typeface="+mj-lt"/>
          <a:ea typeface="+mn-ea"/>
          <a:cs typeface="+mn-cs"/>
        </a:defRPr>
      </a:lvl3pPr>
      <a:lvl4pPr marL="866775" indent="0" algn="l" defTabSz="914400" rtl="0" eaLnBrk="1" latinLnBrk="0" hangingPunct="1">
        <a:lnSpc>
          <a:spcPct val="95000"/>
        </a:lnSpc>
        <a:spcBef>
          <a:spcPts val="840"/>
        </a:spcBef>
        <a:buFont typeface="Arial" pitchFamily="34" charset="0"/>
        <a:buNone/>
        <a:defRPr lang="en-US" sz="1400" kern="1200" dirty="0" smtClean="0">
          <a:solidFill>
            <a:schemeClr val="bg1"/>
          </a:solidFill>
          <a:latin typeface="+mj-lt"/>
          <a:ea typeface="+mn-ea"/>
          <a:cs typeface="+mn-cs"/>
        </a:defRPr>
      </a:lvl4pPr>
      <a:lvl5pPr marL="1030288" indent="0" algn="l" defTabSz="914400" rtl="0" eaLnBrk="1" latinLnBrk="0" hangingPunct="1">
        <a:lnSpc>
          <a:spcPct val="95000"/>
        </a:lnSpc>
        <a:spcBef>
          <a:spcPts val="840"/>
        </a:spcBef>
        <a:buFont typeface="Arial" pitchFamily="34" charset="0"/>
        <a:buNone/>
        <a:defRPr lang="en-US" sz="1400" kern="1200" dirty="0">
          <a:solidFill>
            <a:schemeClr val="bg1"/>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00000"/>
        </a:solidFill>
        <a:effectLst/>
      </p:bgPr>
    </p:bg>
    <p:spTree>
      <p:nvGrpSpPr>
        <p:cNvPr id="1" name=""/>
        <p:cNvGrpSpPr/>
        <p:nvPr/>
      </p:nvGrpSpPr>
      <p:grpSpPr>
        <a:xfrm>
          <a:off x="0" y="0"/>
          <a:ext cx="0" cy="0"/>
          <a:chOff x="0" y="0"/>
          <a:chExt cx="0" cy="0"/>
        </a:xfrm>
      </p:grpSpPr>
      <p:pic>
        <p:nvPicPr>
          <p:cNvPr id="8" name="Picture 7" descr="bg_D1.jpg"/>
          <p:cNvPicPr>
            <a:picLocks/>
          </p:cNvPicPr>
          <p:nvPr userDrawn="1"/>
        </p:nvPicPr>
        <p:blipFill>
          <a:blip r:embed="rId2"/>
          <a:stretch>
            <a:fillRect/>
          </a:stretch>
        </p:blipFill>
        <p:spPr>
          <a:xfrm>
            <a:off x="10668" y="893"/>
            <a:ext cx="12185774" cy="6856212"/>
          </a:xfrm>
          <a:prstGeom prst="rect">
            <a:avLst/>
          </a:prstGeom>
        </p:spPr>
      </p:pic>
      <p:sp>
        <p:nvSpPr>
          <p:cNvPr id="7" name="Rectangle 6"/>
          <p:cNvSpPr/>
          <p:nvPr userDrawn="1"/>
        </p:nvSpPr>
        <p:spPr>
          <a:xfrm>
            <a:off x="0" y="0"/>
            <a:ext cx="12188825" cy="2755900"/>
          </a:xfrm>
          <a:prstGeom prst="rect">
            <a:avLst/>
          </a:prstGeom>
          <a:gradFill flip="none" rotWithShape="1">
            <a:gsLst>
              <a:gs pos="0">
                <a:srgbClr val="001A38"/>
              </a:gs>
              <a:gs pos="100000">
                <a:srgbClr val="FFFFFF">
                  <a:alpha val="0"/>
                </a:srgbClr>
              </a:gs>
            </a:gsLst>
            <a:lin ang="5400000" scaled="0"/>
            <a:tileRect/>
          </a:gra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srgbClr val="FFFFFF"/>
              </a:solidFill>
            </a:endParaRPr>
          </a:p>
        </p:txBody>
      </p:sp>
      <p:sp>
        <p:nvSpPr>
          <p:cNvPr id="10" name="Rectangle 4"/>
          <p:cNvSpPr>
            <a:spLocks noChangeArrowheads="1"/>
          </p:cNvSpPr>
          <p:nvPr/>
        </p:nvSpPr>
        <p:spPr bwMode="ltGray">
          <a:xfrm>
            <a:off x="354131" y="6586251"/>
            <a:ext cx="4559499" cy="175257"/>
          </a:xfrm>
          <a:prstGeom prst="rect">
            <a:avLst/>
          </a:prstGeom>
          <a:noFill/>
          <a:ln w="9525">
            <a:noFill/>
            <a:miter lim="800000"/>
            <a:headEnd/>
            <a:tailEnd/>
          </a:ln>
          <a:effectLst/>
        </p:spPr>
        <p:txBody>
          <a:bodyPr wrap="square" lIns="82124" tIns="41061" rIns="82124" bIns="41061" anchor="b" anchorCtr="0">
            <a:spAutoFit/>
          </a:bodyPr>
          <a:lstStyle/>
          <a:p>
            <a:pPr defTabSz="814388"/>
            <a:r>
              <a:rPr lang="en-US" sz="600" dirty="0" smtClean="0">
                <a:solidFill>
                  <a:srgbClr val="C0C0C0"/>
                </a:solidFill>
              </a:rPr>
              <a:t>© 2013 Cisco and/or its affiliates. All rights reserved.</a:t>
            </a:r>
            <a:endParaRPr lang="en-US" sz="600" dirty="0">
              <a:solidFill>
                <a:srgbClr val="C0C0C0"/>
              </a:solidFill>
            </a:endParaRPr>
          </a:p>
        </p:txBody>
      </p:sp>
      <p:sp>
        <p:nvSpPr>
          <p:cNvPr id="11" name="Rectangle 5"/>
          <p:cNvSpPr>
            <a:spLocks noChangeArrowheads="1"/>
          </p:cNvSpPr>
          <p:nvPr/>
        </p:nvSpPr>
        <p:spPr bwMode="ltGray">
          <a:xfrm>
            <a:off x="10640203" y="6584517"/>
            <a:ext cx="791023" cy="175257"/>
          </a:xfrm>
          <a:prstGeom prst="rect">
            <a:avLst/>
          </a:prstGeom>
          <a:noFill/>
          <a:ln w="9525">
            <a:noFill/>
            <a:miter lim="800000"/>
            <a:headEnd/>
            <a:tailEnd/>
          </a:ln>
          <a:effectLst/>
        </p:spPr>
        <p:txBody>
          <a:bodyPr wrap="none" lIns="82124" tIns="41061" rIns="82124" bIns="41061" anchor="b">
            <a:spAutoFit/>
          </a:bodyPr>
          <a:lstStyle/>
          <a:p>
            <a:pPr algn="r" defTabSz="814388"/>
            <a:r>
              <a:rPr lang="en-US" sz="600" dirty="0">
                <a:solidFill>
                  <a:srgbClr val="C0C0C0"/>
                </a:solidFill>
              </a:rPr>
              <a:t>Cisco Confidential</a:t>
            </a:r>
          </a:p>
        </p:txBody>
      </p:sp>
      <p:sp>
        <p:nvSpPr>
          <p:cNvPr id="9" name="Rectangle 7"/>
          <p:cNvSpPr>
            <a:spLocks noChangeArrowheads="1"/>
          </p:cNvSpPr>
          <p:nvPr/>
        </p:nvSpPr>
        <p:spPr bwMode="ltGray">
          <a:xfrm>
            <a:off x="11578314" y="6580413"/>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fld id="{DFCF27A5-1A5B-48D3-A060-2758FFBB1ADD}" type="slidenum">
              <a:rPr lang="en-US" sz="600">
                <a:solidFill>
                  <a:srgbClr val="C0C0C0"/>
                </a:solidFill>
              </a:rPr>
              <a:pPr algn="r" defTabSz="814388"/>
              <a:t>‹#›</a:t>
            </a:fld>
            <a:endParaRPr lang="en-US" sz="600" dirty="0">
              <a:solidFill>
                <a:srgbClr val="C0C0C0"/>
              </a:solidFill>
            </a:endParaRPr>
          </a:p>
        </p:txBody>
      </p:sp>
      <p:sp>
        <p:nvSpPr>
          <p:cNvPr id="15" name="Title Placeholder 1"/>
          <p:cNvSpPr>
            <a:spLocks noGrp="1"/>
          </p:cNvSpPr>
          <p:nvPr>
            <p:ph type="title"/>
          </p:nvPr>
        </p:nvSpPr>
        <p:spPr>
          <a:xfrm>
            <a:off x="306188" y="0"/>
            <a:ext cx="11438253" cy="838200"/>
          </a:xfrm>
          <a:prstGeom prst="rect">
            <a:avLst/>
          </a:prstGeom>
        </p:spPr>
        <p:txBody>
          <a:bodyPr vert="horz" lIns="82296" tIns="45720" rIns="82296" bIns="45720" rtlCol="0" anchor="b" anchorCtr="0">
            <a:noAutofit/>
          </a:bodyPr>
          <a:lstStyle/>
          <a:p>
            <a:r>
              <a:rPr lang="en-US" dirty="0" smtClean="0"/>
              <a:t>Slide Title Goes Here</a:t>
            </a:r>
            <a:endParaRPr lang="en-US" dirty="0"/>
          </a:p>
        </p:txBody>
      </p:sp>
    </p:spTree>
  </p:cSld>
  <p:clrMap bg1="lt1" tx1="dk1" bg2="lt2" tx2="dk2" accent1="accent1" accent2="accent2" accent3="accent3" accent4="accent4" accent5="accent5" accent6="accent6" hlink="hlink" folHlink="folHlink"/>
  <p:transition>
    <p:wipe dir="r"/>
  </p:transition>
  <p:timing>
    <p:tnLst>
      <p:par>
        <p:cTn id="1" dur="indefinite" restart="never" nodeType="tmRoot"/>
      </p:par>
    </p:tnLst>
  </p:timing>
  <p:txStyles>
    <p:titleStyle>
      <a:lvl1pPr marL="0" algn="l" defTabSz="914400" rtl="0" eaLnBrk="0" fontAlgn="auto" latinLnBrk="0" hangingPunct="0">
        <a:lnSpc>
          <a:spcPct val="80000"/>
        </a:lnSpc>
        <a:spcBef>
          <a:spcPts val="0"/>
        </a:spcBef>
        <a:spcAft>
          <a:spcPts val="0"/>
        </a:spcAft>
        <a:buNone/>
        <a:defRPr lang="en-US" sz="3600" b="0" kern="1200" spc="0" baseline="0" dirty="0">
          <a:gradFill>
            <a:gsLst>
              <a:gs pos="0">
                <a:srgbClr val="00B2F0"/>
              </a:gs>
              <a:gs pos="44000">
                <a:srgbClr val="40FFFE"/>
              </a:gs>
              <a:gs pos="100000">
                <a:srgbClr val="96CA4B"/>
              </a:gs>
            </a:gsLst>
            <a:lin ang="4800000" scaled="0"/>
          </a:gradFill>
          <a:effectLst/>
          <a:latin typeface="+mj-lt"/>
          <a:ea typeface="+mj-ea"/>
          <a:cs typeface="+mj-cs"/>
        </a:defRPr>
      </a:lvl1pPr>
    </p:titleStyle>
    <p:bodyStyle>
      <a:lvl1pPr marL="228600" indent="-228600" algn="l" defTabSz="914400" rtl="0" eaLnBrk="1" latinLnBrk="0" hangingPunct="1">
        <a:lnSpc>
          <a:spcPct val="95000"/>
        </a:lnSpc>
        <a:spcBef>
          <a:spcPts val="1440"/>
        </a:spcBef>
        <a:buClr>
          <a:srgbClr val="106FE2"/>
        </a:buClr>
        <a:buSzPct val="100000"/>
        <a:buFont typeface="Wingdings" charset="2"/>
        <a:buChar char="§"/>
        <a:tabLst/>
        <a:defRPr lang="en-US" sz="2000" kern="1200" dirty="0" smtClean="0">
          <a:solidFill>
            <a:schemeClr val="bg1"/>
          </a:solidFill>
          <a:latin typeface="+mj-lt"/>
          <a:ea typeface="+mn-ea"/>
          <a:cs typeface="+mn-cs"/>
        </a:defRPr>
      </a:lvl1pPr>
      <a:lvl2pPr marL="406400" indent="0" algn="l" defTabSz="914400" rtl="0" eaLnBrk="1" latinLnBrk="0" hangingPunct="1">
        <a:lnSpc>
          <a:spcPct val="95000"/>
        </a:lnSpc>
        <a:spcBef>
          <a:spcPts val="840"/>
        </a:spcBef>
        <a:buClr>
          <a:srgbClr val="106FE2"/>
        </a:buClr>
        <a:buFont typeface="Lucida Grande"/>
        <a:buChar char="–"/>
        <a:defRPr lang="en-US" sz="1800" kern="1200" dirty="0" smtClean="0">
          <a:solidFill>
            <a:schemeClr val="bg1"/>
          </a:solidFill>
          <a:latin typeface="+mj-lt"/>
          <a:ea typeface="+mn-ea"/>
          <a:cs typeface="+mn-cs"/>
        </a:defRPr>
      </a:lvl2pPr>
      <a:lvl3pPr marL="685800" indent="-1588" algn="l" defTabSz="914400" rtl="0" eaLnBrk="1" latinLnBrk="0" hangingPunct="1">
        <a:lnSpc>
          <a:spcPct val="95000"/>
        </a:lnSpc>
        <a:spcBef>
          <a:spcPts val="840"/>
        </a:spcBef>
        <a:buFont typeface="Arial" pitchFamily="34" charset="0"/>
        <a:buNone/>
        <a:defRPr lang="en-US" sz="1600" kern="1200" dirty="0" smtClean="0">
          <a:solidFill>
            <a:schemeClr val="bg1"/>
          </a:solidFill>
          <a:latin typeface="+mj-lt"/>
          <a:ea typeface="+mn-ea"/>
          <a:cs typeface="+mn-cs"/>
        </a:defRPr>
      </a:lvl3pPr>
      <a:lvl4pPr marL="866775" indent="0" algn="l" defTabSz="914400" rtl="0" eaLnBrk="1" latinLnBrk="0" hangingPunct="1">
        <a:lnSpc>
          <a:spcPct val="95000"/>
        </a:lnSpc>
        <a:spcBef>
          <a:spcPts val="840"/>
        </a:spcBef>
        <a:buFont typeface="Arial" pitchFamily="34" charset="0"/>
        <a:buNone/>
        <a:defRPr lang="en-US" sz="1400" kern="1200" dirty="0" smtClean="0">
          <a:solidFill>
            <a:schemeClr val="bg1"/>
          </a:solidFill>
          <a:latin typeface="+mj-lt"/>
          <a:ea typeface="+mn-ea"/>
          <a:cs typeface="+mn-cs"/>
        </a:defRPr>
      </a:lvl4pPr>
      <a:lvl5pPr marL="1030288" indent="0" algn="l" defTabSz="914400" rtl="0" eaLnBrk="1" latinLnBrk="0" hangingPunct="1">
        <a:lnSpc>
          <a:spcPct val="95000"/>
        </a:lnSpc>
        <a:spcBef>
          <a:spcPts val="840"/>
        </a:spcBef>
        <a:buFont typeface="Arial" pitchFamily="34" charset="0"/>
        <a:buNone/>
        <a:defRPr lang="en-US" sz="1400" kern="1200" dirty="0">
          <a:solidFill>
            <a:schemeClr val="bg1"/>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4.xml"/><Relationship Id="rId5" Type="http://schemas.openxmlformats.org/officeDocument/2006/relationships/image" Target="../media/image9.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12"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4.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4.xml"/><Relationship Id="rId5" Type="http://schemas.openxmlformats.org/officeDocument/2006/relationships/image" Target="../media/image24.png"/><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5.xml"/><Relationship Id="rId1" Type="http://schemas.openxmlformats.org/officeDocument/2006/relationships/slideLayout" Target="../slideLayouts/slideLayout4.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66534" y="1986351"/>
            <a:ext cx="11134588" cy="1805940"/>
          </a:xfrm>
        </p:spPr>
        <p:txBody>
          <a:bodyPr/>
          <a:lstStyle/>
          <a:p>
            <a:r>
              <a:rPr lang="en-US" dirty="0" smtClean="0"/>
              <a:t>Agenda</a:t>
            </a:r>
            <a:br>
              <a:rPr lang="en-US" dirty="0" smtClean="0"/>
            </a:br>
            <a:r>
              <a:rPr lang="en-US" sz="4400" dirty="0" smtClean="0">
                <a:solidFill>
                  <a:schemeClr val="bg1"/>
                </a:solidFill>
              </a:rPr>
              <a:t>Cisco Data Virtualization </a:t>
            </a:r>
            <a:r>
              <a:rPr lang="en-US" sz="4400" dirty="0" err="1" smtClean="0">
                <a:solidFill>
                  <a:schemeClr val="bg1"/>
                </a:solidFill>
              </a:rPr>
              <a:t>PDTool</a:t>
            </a:r>
            <a:r>
              <a:rPr lang="en-US" sz="4400" dirty="0" smtClean="0">
                <a:solidFill>
                  <a:schemeClr val="bg1"/>
                </a:solidFill>
              </a:rPr>
              <a:t> Training</a:t>
            </a:r>
            <a:br>
              <a:rPr lang="en-US" sz="4400" dirty="0" smtClean="0">
                <a:solidFill>
                  <a:schemeClr val="bg1"/>
                </a:solidFill>
              </a:rPr>
            </a:br>
            <a:r>
              <a:rPr lang="en-US" sz="4400" dirty="0" smtClean="0">
                <a:solidFill>
                  <a:schemeClr val="bg1"/>
                </a:solidFill>
              </a:rPr>
              <a:t>Deployment</a:t>
            </a:r>
            <a:endParaRPr lang="en-US" sz="4400" dirty="0">
              <a:solidFill>
                <a:schemeClr val="bg1"/>
              </a:solidFill>
            </a:endParaRPr>
          </a:p>
        </p:txBody>
      </p:sp>
    </p:spTree>
    <p:extLst>
      <p:ext uri="{BB962C8B-B14F-4D97-AF65-F5344CB8AC3E}">
        <p14:creationId xmlns:p14="http://schemas.microsoft.com/office/powerpoint/2010/main" val="3123129040"/>
      </p:ext>
    </p:extLst>
  </p:cSld>
  <p:clrMapOvr>
    <a:masterClrMapping/>
  </p:clrMapOvr>
  <p:transition>
    <p:wipe dir="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ounded Rectangle 22"/>
          <p:cNvSpPr/>
          <p:nvPr/>
        </p:nvSpPr>
        <p:spPr>
          <a:xfrm>
            <a:off x="314975" y="1040524"/>
            <a:ext cx="11704200" cy="5573636"/>
          </a:xfrm>
          <a:prstGeom prst="roundRect">
            <a:avLst>
              <a:gd name="adj" fmla="val 6836"/>
            </a:avLst>
          </a:prstGeom>
          <a:solidFill>
            <a:srgbClr val="FFFFFF">
              <a:alpha val="10000"/>
            </a:srgbClr>
          </a:solidFill>
          <a:ln w="152400" cap="flat" cmpd="sng" algn="ctr">
            <a:noFill/>
            <a:prstDash val="solid"/>
            <a:round/>
            <a:headEnd type="none" w="med" len="med"/>
            <a:tailEnd type="none" w="med" len="med"/>
          </a:ln>
          <a:effectLst>
            <a:outerShdw blurRad="127000" dist="63500" dir="5640000">
              <a:srgbClr val="000000">
                <a:alpha val="44000"/>
              </a:srgbClr>
            </a:outerShdw>
          </a:effectLst>
          <a:scene3d>
            <a:camera prst="perspectiveFront" fov="0">
              <a:rot lat="0" lon="0" rev="0"/>
            </a:camera>
            <a:lightRig rig="soft" dir="t">
              <a:rot lat="0" lon="0" rev="9180000"/>
            </a:lightRig>
          </a:scene3d>
          <a:sp3d prstMaterial="softEdge">
            <a:bevelT w="311150" h="158750"/>
          </a:sp3d>
        </p:spPr>
        <p:txBody>
          <a:bodyPr anchor="ctr"/>
          <a:lstStyle/>
          <a:p>
            <a:pPr algn="ctr" defTabSz="913906">
              <a:buClr>
                <a:srgbClr val="FFFFFF"/>
              </a:buClr>
              <a:tabLst>
                <a:tab pos="0" algn="l"/>
                <a:tab pos="1218936" algn="l"/>
                <a:tab pos="2437872" algn="l"/>
                <a:tab pos="3656808" algn="l"/>
                <a:tab pos="4875744" algn="l"/>
                <a:tab pos="6094679" algn="l"/>
                <a:tab pos="7313615" algn="l"/>
                <a:tab pos="8532551" algn="l"/>
                <a:tab pos="9751487" algn="l"/>
                <a:tab pos="10970423" algn="l"/>
                <a:tab pos="12189357" algn="l"/>
                <a:tab pos="13408294" algn="l"/>
              </a:tabLst>
              <a:defRPr/>
            </a:pPr>
            <a:endParaRPr lang="en-GB" sz="2800" dirty="0">
              <a:solidFill>
                <a:srgbClr val="FFFFFF"/>
              </a:solidFill>
              <a:cs typeface="Arial"/>
              <a:sym typeface="Wingdings" pitchFamily="2" charset="2"/>
            </a:endParaRPr>
          </a:p>
        </p:txBody>
      </p:sp>
      <p:sp>
        <p:nvSpPr>
          <p:cNvPr id="26626" name="Rectangle 2"/>
          <p:cNvSpPr>
            <a:spLocks noGrp="1"/>
          </p:cNvSpPr>
          <p:nvPr>
            <p:ph type="title" idx="4294967295"/>
          </p:nvPr>
        </p:nvSpPr>
        <p:spPr>
          <a:xfrm>
            <a:off x="609440" y="76200"/>
            <a:ext cx="11507436" cy="685800"/>
          </a:xfrm>
        </p:spPr>
        <p:txBody>
          <a:bodyPr>
            <a:noAutofit/>
          </a:bodyPr>
          <a:lstStyle/>
          <a:p>
            <a:r>
              <a:rPr lang="en-US" dirty="0">
                <a:ea typeface="ＭＳ Ｐゴシック" pitchFamily="34" charset="-128"/>
              </a:rPr>
              <a:t>Best Practices – Folders </a:t>
            </a:r>
            <a:r>
              <a:rPr lang="en-US" dirty="0" smtClean="0">
                <a:ea typeface="ＭＳ Ｐゴシック" pitchFamily="34" charset="-128"/>
              </a:rPr>
              <a:t>and Privileges</a:t>
            </a:r>
          </a:p>
        </p:txBody>
      </p:sp>
      <p:sp>
        <p:nvSpPr>
          <p:cNvPr id="28675" name="Rectangle 3"/>
          <p:cNvSpPr>
            <a:spLocks noGrp="1"/>
          </p:cNvSpPr>
          <p:nvPr>
            <p:ph type="body" idx="4294967295"/>
          </p:nvPr>
        </p:nvSpPr>
        <p:spPr>
          <a:xfrm>
            <a:off x="304723" y="1066800"/>
            <a:ext cx="9446338" cy="5562600"/>
          </a:xfrm>
          <a:prstGeom prst="rect">
            <a:avLst/>
          </a:prstGeom>
        </p:spPr>
        <p:txBody>
          <a:bodyPr/>
          <a:lstStyle/>
          <a:p>
            <a:pPr>
              <a:lnSpc>
                <a:spcPct val="80000"/>
              </a:lnSpc>
              <a:defRPr/>
            </a:pPr>
            <a:r>
              <a:rPr lang="en-US" sz="2400" dirty="0"/>
              <a:t>Folder Architecture and Privileges</a:t>
            </a:r>
          </a:p>
          <a:p>
            <a:pPr lvl="1">
              <a:lnSpc>
                <a:spcPct val="80000"/>
              </a:lnSpc>
              <a:defRPr/>
            </a:pPr>
            <a:r>
              <a:rPr lang="en-US" sz="2000" dirty="0"/>
              <a:t>Deployment strategies must take into account folder hierarchies and privilege strategies.</a:t>
            </a:r>
          </a:p>
          <a:p>
            <a:pPr lvl="2">
              <a:lnSpc>
                <a:spcPct val="80000"/>
              </a:lnSpc>
              <a:defRPr/>
            </a:pPr>
            <a:r>
              <a:rPr lang="en-US" sz="1800" dirty="0"/>
              <a:t>Use the Cisco Data Abstraction Best Practices folder architecture.</a:t>
            </a:r>
          </a:p>
          <a:p>
            <a:pPr lvl="2">
              <a:lnSpc>
                <a:spcPct val="80000"/>
              </a:lnSpc>
              <a:defRPr/>
            </a:pPr>
            <a:r>
              <a:rPr lang="en-US" sz="1800" dirty="0"/>
              <a:t>Put different “projects”, “business lines/areas” or “subject areas” into their own </a:t>
            </a:r>
            <a:r>
              <a:rPr lang="en-US" sz="1800" dirty="0" smtClean="0"/>
              <a:t>“separated” folders </a:t>
            </a:r>
            <a:r>
              <a:rPr lang="en-US" sz="1800" dirty="0"/>
              <a:t>with their own data abstraction folders</a:t>
            </a:r>
            <a:r>
              <a:rPr lang="en-US" sz="1800" dirty="0" smtClean="0"/>
              <a:t>.</a:t>
            </a:r>
          </a:p>
          <a:p>
            <a:pPr lvl="2">
              <a:lnSpc>
                <a:spcPct val="80000"/>
              </a:lnSpc>
              <a:defRPr/>
            </a:pPr>
            <a:r>
              <a:rPr lang="en-US" sz="1800" dirty="0" smtClean="0"/>
              <a:t>It is harder to deploy and set privileges on project folders “interspersed” into the data abstraction folders.</a:t>
            </a:r>
            <a:endParaRPr lang="en-US" sz="1800" dirty="0"/>
          </a:p>
          <a:p>
            <a:pPr lvl="2">
              <a:lnSpc>
                <a:spcPct val="80000"/>
              </a:lnSpc>
              <a:defRPr/>
            </a:pPr>
            <a:r>
              <a:rPr lang="en-US" sz="1800" dirty="0"/>
              <a:t>Makes deployment at “project” folder level easier.</a:t>
            </a:r>
          </a:p>
          <a:p>
            <a:pPr lvl="2">
              <a:lnSpc>
                <a:spcPct val="80000"/>
              </a:lnSpc>
              <a:defRPr/>
            </a:pPr>
            <a:r>
              <a:rPr lang="en-US" sz="1800" dirty="0"/>
              <a:t>Makes setting privileges at “project” folder level easier.</a:t>
            </a:r>
          </a:p>
          <a:p>
            <a:pPr lvl="1">
              <a:lnSpc>
                <a:spcPct val="80000"/>
              </a:lnSpc>
              <a:defRPr/>
            </a:pPr>
            <a:endParaRPr lang="en-US" sz="2000" dirty="0" smtClean="0"/>
          </a:p>
        </p:txBody>
      </p:sp>
      <p:grpSp>
        <p:nvGrpSpPr>
          <p:cNvPr id="12" name="Group 11"/>
          <p:cNvGrpSpPr/>
          <p:nvPr/>
        </p:nvGrpSpPr>
        <p:grpSpPr>
          <a:xfrm>
            <a:off x="-203146" y="4259392"/>
            <a:ext cx="6287574" cy="1994638"/>
            <a:chOff x="-152400" y="4259392"/>
            <a:chExt cx="4716909" cy="1994638"/>
          </a:xfrm>
        </p:grpSpPr>
        <p:pic>
          <p:nvPicPr>
            <p:cNvPr id="307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9766" y="4607139"/>
              <a:ext cx="2400494" cy="164689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Box 8"/>
            <p:cNvSpPr txBox="1"/>
            <p:nvPr/>
          </p:nvSpPr>
          <p:spPr>
            <a:xfrm>
              <a:off x="-152400" y="4259392"/>
              <a:ext cx="4716909" cy="369332"/>
            </a:xfrm>
            <a:prstGeom prst="rect">
              <a:avLst/>
            </a:prstGeom>
            <a:noFill/>
          </p:spPr>
          <p:txBody>
            <a:bodyPr wrap="square" rtlCol="0">
              <a:spAutoFit/>
            </a:bodyPr>
            <a:lstStyle/>
            <a:p>
              <a:pPr algn="ctr"/>
              <a:r>
                <a:rPr lang="en-US" b="1" dirty="0" smtClean="0">
                  <a:solidFill>
                    <a:srgbClr val="FFFF00"/>
                  </a:solidFill>
                </a:rPr>
                <a:t>Cisco Data Abstraction Best Practices</a:t>
              </a:r>
              <a:endParaRPr lang="en-US" b="1" dirty="0">
                <a:solidFill>
                  <a:srgbClr val="FFFF00"/>
                </a:solidFill>
              </a:endParaRPr>
            </a:p>
          </p:txBody>
        </p:sp>
        <p:sp>
          <p:nvSpPr>
            <p:cNvPr id="3" name="Left Brace 2"/>
            <p:cNvSpPr/>
            <p:nvPr/>
          </p:nvSpPr>
          <p:spPr>
            <a:xfrm>
              <a:off x="1034985" y="5474289"/>
              <a:ext cx="304800" cy="767630"/>
            </a:xfrm>
            <a:prstGeom prst="lef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FFFF00"/>
                </a:solidFill>
              </a:endParaRPr>
            </a:p>
          </p:txBody>
        </p:sp>
        <p:sp>
          <p:nvSpPr>
            <p:cNvPr id="4" name="Arc 3"/>
            <p:cNvSpPr/>
            <p:nvPr/>
          </p:nvSpPr>
          <p:spPr>
            <a:xfrm rot="15541391">
              <a:off x="553719" y="4435569"/>
              <a:ext cx="1393270" cy="1447800"/>
            </a:xfrm>
            <a:prstGeom prst="arc">
              <a:avLst>
                <a:gd name="adj1" fmla="val 12707148"/>
                <a:gd name="adj2" fmla="val 20466080"/>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FFFF00"/>
                </a:solidFill>
              </a:endParaRPr>
            </a:p>
          </p:txBody>
        </p:sp>
      </p:grpSp>
      <p:grpSp>
        <p:nvGrpSpPr>
          <p:cNvPr id="11" name="Group 10"/>
          <p:cNvGrpSpPr/>
          <p:nvPr/>
        </p:nvGrpSpPr>
        <p:grpSpPr>
          <a:xfrm>
            <a:off x="9659420" y="1476521"/>
            <a:ext cx="2754664" cy="5098739"/>
            <a:chOff x="6925062" y="1066800"/>
            <a:chExt cx="2066537" cy="5098739"/>
          </a:xfrm>
        </p:grpSpPr>
        <p:pic>
          <p:nvPicPr>
            <p:cNvPr id="307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34200" y="1448732"/>
              <a:ext cx="1851025" cy="47073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6925062" y="1066800"/>
              <a:ext cx="2066537" cy="369332"/>
            </a:xfrm>
            <a:prstGeom prst="rect">
              <a:avLst/>
            </a:prstGeom>
            <a:noFill/>
          </p:spPr>
          <p:txBody>
            <a:bodyPr wrap="square" rtlCol="0">
              <a:spAutoFit/>
            </a:bodyPr>
            <a:lstStyle/>
            <a:p>
              <a:r>
                <a:rPr lang="en-US" b="1" dirty="0" smtClean="0">
                  <a:solidFill>
                    <a:srgbClr val="FFFF00"/>
                  </a:solidFill>
                </a:rPr>
                <a:t>Interspersed Projects</a:t>
              </a:r>
              <a:endParaRPr lang="en-US" b="1" dirty="0">
                <a:solidFill>
                  <a:srgbClr val="FFFF00"/>
                </a:solidFill>
              </a:endParaRPr>
            </a:p>
          </p:txBody>
        </p:sp>
        <p:sp>
          <p:nvSpPr>
            <p:cNvPr id="5" name="TextBox 4"/>
            <p:cNvSpPr txBox="1"/>
            <p:nvPr/>
          </p:nvSpPr>
          <p:spPr>
            <a:xfrm>
              <a:off x="8115300" y="3043535"/>
              <a:ext cx="419100" cy="461665"/>
            </a:xfrm>
            <a:prstGeom prst="rect">
              <a:avLst/>
            </a:prstGeom>
            <a:noFill/>
          </p:spPr>
          <p:txBody>
            <a:bodyPr wrap="square" rtlCol="0">
              <a:spAutoFit/>
            </a:bodyPr>
            <a:lstStyle/>
            <a:p>
              <a:r>
                <a:rPr lang="en-US" sz="2400" b="1" dirty="0" smtClean="0">
                  <a:solidFill>
                    <a:srgbClr val="FF0000"/>
                  </a:solidFill>
                </a:rPr>
                <a:t>X</a:t>
              </a:r>
              <a:endParaRPr lang="en-US" sz="2400" b="1" dirty="0">
                <a:solidFill>
                  <a:srgbClr val="FF0000"/>
                </a:solidFill>
              </a:endParaRPr>
            </a:p>
          </p:txBody>
        </p:sp>
        <p:sp>
          <p:nvSpPr>
            <p:cNvPr id="16" name="TextBox 15"/>
            <p:cNvSpPr txBox="1"/>
            <p:nvPr/>
          </p:nvSpPr>
          <p:spPr>
            <a:xfrm>
              <a:off x="8115300" y="2286000"/>
              <a:ext cx="419100" cy="461665"/>
            </a:xfrm>
            <a:prstGeom prst="rect">
              <a:avLst/>
            </a:prstGeom>
            <a:noFill/>
          </p:spPr>
          <p:txBody>
            <a:bodyPr wrap="square" rtlCol="0">
              <a:spAutoFit/>
            </a:bodyPr>
            <a:lstStyle/>
            <a:p>
              <a:r>
                <a:rPr lang="en-US" sz="2400" b="1" dirty="0" smtClean="0">
                  <a:solidFill>
                    <a:srgbClr val="FF0000"/>
                  </a:solidFill>
                </a:rPr>
                <a:t>X</a:t>
              </a:r>
              <a:endParaRPr lang="en-US" sz="2400" b="1" dirty="0">
                <a:solidFill>
                  <a:srgbClr val="FF0000"/>
                </a:solidFill>
              </a:endParaRPr>
            </a:p>
          </p:txBody>
        </p:sp>
        <p:sp>
          <p:nvSpPr>
            <p:cNvPr id="17" name="TextBox 16"/>
            <p:cNvSpPr txBox="1"/>
            <p:nvPr/>
          </p:nvSpPr>
          <p:spPr>
            <a:xfrm>
              <a:off x="8115300" y="3914480"/>
              <a:ext cx="419100" cy="461665"/>
            </a:xfrm>
            <a:prstGeom prst="rect">
              <a:avLst/>
            </a:prstGeom>
            <a:noFill/>
          </p:spPr>
          <p:txBody>
            <a:bodyPr wrap="square" rtlCol="0">
              <a:spAutoFit/>
            </a:bodyPr>
            <a:lstStyle/>
            <a:p>
              <a:r>
                <a:rPr lang="en-US" sz="2400" b="1" dirty="0" smtClean="0">
                  <a:solidFill>
                    <a:srgbClr val="FF0000"/>
                  </a:solidFill>
                </a:rPr>
                <a:t>X</a:t>
              </a:r>
              <a:endParaRPr lang="en-US" sz="2400" b="1" dirty="0">
                <a:solidFill>
                  <a:srgbClr val="FF0000"/>
                </a:solidFill>
              </a:endParaRPr>
            </a:p>
          </p:txBody>
        </p:sp>
        <p:sp>
          <p:nvSpPr>
            <p:cNvPr id="18" name="TextBox 17"/>
            <p:cNvSpPr txBox="1"/>
            <p:nvPr/>
          </p:nvSpPr>
          <p:spPr>
            <a:xfrm>
              <a:off x="8115300" y="5012624"/>
              <a:ext cx="419100" cy="461665"/>
            </a:xfrm>
            <a:prstGeom prst="rect">
              <a:avLst/>
            </a:prstGeom>
            <a:noFill/>
          </p:spPr>
          <p:txBody>
            <a:bodyPr wrap="square" rtlCol="0">
              <a:spAutoFit/>
            </a:bodyPr>
            <a:lstStyle/>
            <a:p>
              <a:r>
                <a:rPr lang="en-US" sz="2400" b="1" dirty="0" smtClean="0">
                  <a:solidFill>
                    <a:srgbClr val="FF0000"/>
                  </a:solidFill>
                </a:rPr>
                <a:t>X</a:t>
              </a:r>
              <a:endParaRPr lang="en-US" sz="2400" b="1" dirty="0">
                <a:solidFill>
                  <a:srgbClr val="FF0000"/>
                </a:solidFill>
              </a:endParaRPr>
            </a:p>
          </p:txBody>
        </p:sp>
        <p:sp>
          <p:nvSpPr>
            <p:cNvPr id="19" name="TextBox 18"/>
            <p:cNvSpPr txBox="1"/>
            <p:nvPr/>
          </p:nvSpPr>
          <p:spPr>
            <a:xfrm>
              <a:off x="8115300" y="5703874"/>
              <a:ext cx="419100" cy="461665"/>
            </a:xfrm>
            <a:prstGeom prst="rect">
              <a:avLst/>
            </a:prstGeom>
            <a:noFill/>
          </p:spPr>
          <p:txBody>
            <a:bodyPr wrap="square" rtlCol="0">
              <a:spAutoFit/>
            </a:bodyPr>
            <a:lstStyle/>
            <a:p>
              <a:r>
                <a:rPr lang="en-US" sz="2400" b="1" dirty="0" smtClean="0">
                  <a:solidFill>
                    <a:schemeClr val="bg1"/>
                  </a:solidFill>
                </a:rPr>
                <a:t>X</a:t>
              </a:r>
              <a:endParaRPr lang="en-US" sz="2400" b="1" dirty="0">
                <a:solidFill>
                  <a:schemeClr val="bg1"/>
                </a:solidFill>
              </a:endParaRPr>
            </a:p>
          </p:txBody>
        </p:sp>
      </p:grpSp>
      <p:grpSp>
        <p:nvGrpSpPr>
          <p:cNvPr id="14" name="Group 13"/>
          <p:cNvGrpSpPr/>
          <p:nvPr/>
        </p:nvGrpSpPr>
        <p:grpSpPr>
          <a:xfrm>
            <a:off x="5196453" y="4236681"/>
            <a:ext cx="4165757" cy="2214124"/>
            <a:chOff x="3898348" y="4236680"/>
            <a:chExt cx="3125127" cy="2214124"/>
          </a:xfrm>
        </p:grpSpPr>
        <p:pic>
          <p:nvPicPr>
            <p:cNvPr id="3075"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59487" y="4641173"/>
              <a:ext cx="1498521" cy="18096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Box 6"/>
            <p:cNvSpPr txBox="1"/>
            <p:nvPr/>
          </p:nvSpPr>
          <p:spPr>
            <a:xfrm>
              <a:off x="3898348" y="4236680"/>
              <a:ext cx="2292840" cy="369332"/>
            </a:xfrm>
            <a:prstGeom prst="rect">
              <a:avLst/>
            </a:prstGeom>
            <a:noFill/>
          </p:spPr>
          <p:txBody>
            <a:bodyPr wrap="square" rtlCol="0">
              <a:spAutoFit/>
            </a:bodyPr>
            <a:lstStyle/>
            <a:p>
              <a:r>
                <a:rPr lang="en-US" b="1" dirty="0" smtClean="0">
                  <a:solidFill>
                    <a:srgbClr val="FFFF00"/>
                  </a:solidFill>
                </a:rPr>
                <a:t>Separated Projects</a:t>
              </a:r>
              <a:endParaRPr lang="en-US" b="1" dirty="0">
                <a:solidFill>
                  <a:srgbClr val="FFFF00"/>
                </a:solidFill>
              </a:endParaRPr>
            </a:p>
          </p:txBody>
        </p:sp>
        <p:cxnSp>
          <p:nvCxnSpPr>
            <p:cNvPr id="10" name="Straight Arrow Connector 9"/>
            <p:cNvCxnSpPr/>
            <p:nvPr/>
          </p:nvCxnSpPr>
          <p:spPr>
            <a:xfrm flipH="1" flipV="1">
              <a:off x="4920507" y="5010983"/>
              <a:ext cx="537501" cy="94416"/>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5423275" y="4806953"/>
              <a:ext cx="1600200" cy="646331"/>
            </a:xfrm>
            <a:prstGeom prst="rect">
              <a:avLst/>
            </a:prstGeom>
            <a:noFill/>
          </p:spPr>
          <p:txBody>
            <a:bodyPr wrap="square" rtlCol="0">
              <a:spAutoFit/>
            </a:bodyPr>
            <a:lstStyle/>
            <a:p>
              <a:r>
                <a:rPr lang="en-US" dirty="0" smtClean="0">
                  <a:solidFill>
                    <a:srgbClr val="FFFF00"/>
                  </a:solidFill>
                  <a:sym typeface="Wingdings" panose="05000000000000000000" pitchFamily="2" charset="2"/>
                </a:rPr>
                <a:t>Easier to deploy and set privileges</a:t>
              </a:r>
              <a:endParaRPr lang="en-US" dirty="0">
                <a:solidFill>
                  <a:srgbClr val="FFFF00"/>
                </a:solidFill>
              </a:endParaRPr>
            </a:p>
          </p:txBody>
        </p:sp>
        <p:cxnSp>
          <p:nvCxnSpPr>
            <p:cNvPr id="22" name="Straight Arrow Connector 21"/>
            <p:cNvCxnSpPr/>
            <p:nvPr/>
          </p:nvCxnSpPr>
          <p:spPr>
            <a:xfrm flipH="1">
              <a:off x="4845258" y="5118544"/>
              <a:ext cx="612750" cy="585329"/>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sp>
        <p:nvSpPr>
          <p:cNvPr id="24" name="TextBox 23"/>
          <p:cNvSpPr txBox="1"/>
          <p:nvPr/>
        </p:nvSpPr>
        <p:spPr>
          <a:xfrm>
            <a:off x="11244030" y="6148453"/>
            <a:ext cx="558654" cy="461665"/>
          </a:xfrm>
          <a:prstGeom prst="rect">
            <a:avLst/>
          </a:prstGeom>
          <a:noFill/>
        </p:spPr>
        <p:txBody>
          <a:bodyPr wrap="square" rtlCol="0">
            <a:spAutoFit/>
          </a:bodyPr>
          <a:lstStyle/>
          <a:p>
            <a:r>
              <a:rPr lang="en-US" sz="2400" b="1" dirty="0" smtClean="0">
                <a:solidFill>
                  <a:srgbClr val="FF0000"/>
                </a:solidFill>
              </a:rPr>
              <a:t>X</a:t>
            </a:r>
            <a:endParaRPr lang="en-US" sz="2400" b="1" dirty="0">
              <a:solidFill>
                <a:srgbClr val="FF0000"/>
              </a:solidFill>
            </a:endParaRPr>
          </a:p>
        </p:txBody>
      </p:sp>
    </p:spTree>
    <p:extLst>
      <p:ext uri="{BB962C8B-B14F-4D97-AF65-F5344CB8AC3E}">
        <p14:creationId xmlns:p14="http://schemas.microsoft.com/office/powerpoint/2010/main" val="409441134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314975" y="904775"/>
            <a:ext cx="11776506" cy="5709385"/>
          </a:xfrm>
          <a:prstGeom prst="roundRect">
            <a:avLst>
              <a:gd name="adj" fmla="val 6836"/>
            </a:avLst>
          </a:prstGeom>
          <a:solidFill>
            <a:srgbClr val="FFFFFF">
              <a:alpha val="10000"/>
            </a:srgbClr>
          </a:solidFill>
          <a:ln w="152400" cap="flat" cmpd="sng" algn="ctr">
            <a:noFill/>
            <a:prstDash val="solid"/>
            <a:round/>
            <a:headEnd type="none" w="med" len="med"/>
            <a:tailEnd type="none" w="med" len="med"/>
          </a:ln>
          <a:effectLst>
            <a:outerShdw blurRad="127000" dist="63500" dir="5640000">
              <a:srgbClr val="000000">
                <a:alpha val="44000"/>
              </a:srgbClr>
            </a:outerShdw>
          </a:effectLst>
          <a:scene3d>
            <a:camera prst="perspectiveFront" fov="0">
              <a:rot lat="0" lon="0" rev="0"/>
            </a:camera>
            <a:lightRig rig="soft" dir="t">
              <a:rot lat="0" lon="0" rev="9180000"/>
            </a:lightRig>
          </a:scene3d>
          <a:sp3d prstMaterial="softEdge">
            <a:bevelT w="311150" h="158750"/>
          </a:sp3d>
        </p:spPr>
        <p:txBody>
          <a:bodyPr anchor="ctr"/>
          <a:lstStyle/>
          <a:p>
            <a:pPr algn="ctr" defTabSz="913906">
              <a:buClr>
                <a:srgbClr val="FFFFFF"/>
              </a:buClr>
              <a:tabLst>
                <a:tab pos="0" algn="l"/>
                <a:tab pos="1218936" algn="l"/>
                <a:tab pos="2437872" algn="l"/>
                <a:tab pos="3656808" algn="l"/>
                <a:tab pos="4875744" algn="l"/>
                <a:tab pos="6094679" algn="l"/>
                <a:tab pos="7313615" algn="l"/>
                <a:tab pos="8532551" algn="l"/>
                <a:tab pos="9751487" algn="l"/>
                <a:tab pos="10970423" algn="l"/>
                <a:tab pos="12189357" algn="l"/>
                <a:tab pos="13408294" algn="l"/>
              </a:tabLst>
              <a:defRPr/>
            </a:pPr>
            <a:endParaRPr lang="en-GB" sz="2800" dirty="0">
              <a:solidFill>
                <a:srgbClr val="FFFFFF"/>
              </a:solidFill>
              <a:cs typeface="Arial"/>
              <a:sym typeface="Wingdings" pitchFamily="2" charset="2"/>
            </a:endParaRPr>
          </a:p>
        </p:txBody>
      </p:sp>
      <p:sp>
        <p:nvSpPr>
          <p:cNvPr id="26626" name="Rectangle 2"/>
          <p:cNvSpPr>
            <a:spLocks noGrp="1"/>
          </p:cNvSpPr>
          <p:nvPr>
            <p:ph type="title" idx="4294967295"/>
          </p:nvPr>
        </p:nvSpPr>
        <p:spPr>
          <a:xfrm>
            <a:off x="609441" y="76200"/>
            <a:ext cx="11376237" cy="685800"/>
          </a:xfrm>
        </p:spPr>
        <p:txBody>
          <a:bodyPr/>
          <a:lstStyle/>
          <a:p>
            <a:r>
              <a:rPr lang="en-US" dirty="0">
                <a:ea typeface="ＭＳ Ｐゴシック" pitchFamily="34" charset="-128"/>
              </a:rPr>
              <a:t>Best Practices – Deployment </a:t>
            </a:r>
            <a:r>
              <a:rPr lang="en-US" dirty="0" smtClean="0">
                <a:ea typeface="ＭＳ Ｐゴシック" pitchFamily="34" charset="-128"/>
              </a:rPr>
              <a:t>Development Steps</a:t>
            </a:r>
          </a:p>
        </p:txBody>
      </p:sp>
      <p:sp>
        <p:nvSpPr>
          <p:cNvPr id="28675" name="Rectangle 3"/>
          <p:cNvSpPr>
            <a:spLocks noGrp="1"/>
          </p:cNvSpPr>
          <p:nvPr>
            <p:ph type="body" idx="4294967295"/>
          </p:nvPr>
        </p:nvSpPr>
        <p:spPr>
          <a:xfrm>
            <a:off x="304720" y="990600"/>
            <a:ext cx="8981869" cy="5562600"/>
          </a:xfrm>
          <a:prstGeom prst="rect">
            <a:avLst/>
          </a:prstGeom>
        </p:spPr>
        <p:txBody>
          <a:bodyPr/>
          <a:lstStyle/>
          <a:p>
            <a:pPr>
              <a:lnSpc>
                <a:spcPct val="80000"/>
              </a:lnSpc>
              <a:defRPr/>
            </a:pPr>
            <a:r>
              <a:rPr lang="en-US" sz="2400" dirty="0" smtClean="0"/>
              <a:t>Step 1 – Configure CIS Servers</a:t>
            </a:r>
          </a:p>
          <a:p>
            <a:pPr lvl="1">
              <a:lnSpc>
                <a:spcPct val="80000"/>
              </a:lnSpc>
              <a:defRPr/>
            </a:pPr>
            <a:r>
              <a:rPr lang="en-US" sz="2000" dirty="0" smtClean="0"/>
              <a:t> Setup a single servers.xml file configured for all environments.</a:t>
            </a:r>
          </a:p>
          <a:p>
            <a:pPr lvl="1">
              <a:lnSpc>
                <a:spcPct val="80000"/>
              </a:lnSpc>
              <a:defRPr/>
            </a:pPr>
            <a:r>
              <a:rPr lang="en-US" sz="2000" dirty="0" smtClean="0"/>
              <a:t> Use a consistent naming convention for the &lt;id&gt; to represent the environments.</a:t>
            </a:r>
          </a:p>
          <a:p>
            <a:pPr>
              <a:lnSpc>
                <a:spcPct val="80000"/>
              </a:lnSpc>
              <a:defRPr/>
            </a:pPr>
            <a:r>
              <a:rPr lang="en-US" sz="2400" dirty="0" smtClean="0"/>
              <a:t>Step 2 – Use case deployment plan</a:t>
            </a:r>
          </a:p>
          <a:p>
            <a:pPr lvl="1">
              <a:lnSpc>
                <a:spcPct val="80000"/>
              </a:lnSpc>
              <a:defRPr/>
            </a:pPr>
            <a:r>
              <a:rPr lang="en-US" sz="2000" dirty="0" smtClean="0"/>
              <a:t> Decide on use case for deployment by selecting folders in CIS to deploy.</a:t>
            </a:r>
          </a:p>
          <a:p>
            <a:pPr lvl="1">
              <a:lnSpc>
                <a:spcPct val="80000"/>
              </a:lnSpc>
              <a:defRPr/>
            </a:pPr>
            <a:r>
              <a:rPr lang="en-US" sz="2000" dirty="0" smtClean="0"/>
              <a:t> Determine if you will use package import or VCS.</a:t>
            </a:r>
          </a:p>
          <a:p>
            <a:pPr lvl="1">
              <a:lnSpc>
                <a:spcPct val="80000"/>
              </a:lnSpc>
              <a:defRPr/>
            </a:pPr>
            <a:r>
              <a:rPr lang="en-US" sz="2000" dirty="0" smtClean="0"/>
              <a:t> Determine what types of resources need updating upon deployment.  e.g. </a:t>
            </a:r>
            <a:r>
              <a:rPr lang="en-US" sz="1800" dirty="0" smtClean="0"/>
              <a:t>Data sources, Triggers, Rebinding and etc.</a:t>
            </a:r>
          </a:p>
          <a:p>
            <a:pPr>
              <a:lnSpc>
                <a:spcPct val="80000"/>
              </a:lnSpc>
              <a:defRPr/>
            </a:pPr>
            <a:r>
              <a:rPr lang="en-US" sz="2400" dirty="0" smtClean="0"/>
              <a:t>Step 3 – Create the deployment plan</a:t>
            </a:r>
          </a:p>
          <a:p>
            <a:pPr>
              <a:lnSpc>
                <a:spcPct val="80000"/>
              </a:lnSpc>
              <a:defRPr/>
            </a:pPr>
            <a:r>
              <a:rPr lang="en-US" sz="2400" dirty="0" smtClean="0"/>
              <a:t>Step 4 – Create the module xml configuration files</a:t>
            </a:r>
          </a:p>
          <a:p>
            <a:pPr lvl="1">
              <a:lnSpc>
                <a:spcPct val="80000"/>
              </a:lnSpc>
              <a:defRPr/>
            </a:pPr>
            <a:r>
              <a:rPr lang="en-US" sz="2000" dirty="0" smtClean="0"/>
              <a:t> Use shortcuts by generating module XML files (consult documentation)</a:t>
            </a:r>
          </a:p>
          <a:p>
            <a:pPr lvl="1">
              <a:lnSpc>
                <a:spcPct val="80000"/>
              </a:lnSpc>
              <a:defRPr/>
            </a:pPr>
            <a:r>
              <a:rPr lang="en-US" sz="2000" dirty="0" smtClean="0"/>
              <a:t> Configure VCS Module for VCS-based deployments</a:t>
            </a:r>
          </a:p>
          <a:p>
            <a:pPr>
              <a:lnSpc>
                <a:spcPct val="80000"/>
              </a:lnSpc>
              <a:defRPr/>
            </a:pPr>
            <a:r>
              <a:rPr lang="en-US" sz="2400" dirty="0" smtClean="0"/>
              <a:t>Step 5 – Execute the deployment plan</a:t>
            </a:r>
          </a:p>
          <a:p>
            <a:pPr lvl="1">
              <a:lnSpc>
                <a:spcPct val="80000"/>
              </a:lnSpc>
              <a:defRPr/>
            </a:pPr>
            <a:r>
              <a:rPr lang="en-US" sz="2000" dirty="0" smtClean="0"/>
              <a:t> Fix and re-execute as needed</a:t>
            </a:r>
          </a:p>
        </p:txBody>
      </p:sp>
      <p:grpSp>
        <p:nvGrpSpPr>
          <p:cNvPr id="2" name="Group 1"/>
          <p:cNvGrpSpPr/>
          <p:nvPr/>
        </p:nvGrpSpPr>
        <p:grpSpPr>
          <a:xfrm>
            <a:off x="9208749" y="1123147"/>
            <a:ext cx="2810577" cy="824120"/>
            <a:chOff x="9294241" y="1344522"/>
            <a:chExt cx="2810577" cy="824120"/>
          </a:xfrm>
        </p:grpSpPr>
        <p:sp>
          <p:nvSpPr>
            <p:cNvPr id="27" name="Rounded Rectangle 26"/>
            <p:cNvSpPr/>
            <p:nvPr/>
          </p:nvSpPr>
          <p:spPr>
            <a:xfrm>
              <a:off x="9294241" y="1358509"/>
              <a:ext cx="2810577" cy="796147"/>
            </a:xfrm>
            <a:prstGeom prst="roundRect">
              <a:avLst>
                <a:gd name="adj" fmla="val 14845"/>
              </a:avLst>
            </a:prstGeom>
            <a:gradFill flip="none" rotWithShape="1">
              <a:gsLst>
                <a:gs pos="26000">
                  <a:srgbClr val="1585FF"/>
                </a:gs>
                <a:gs pos="100000">
                  <a:srgbClr val="134486"/>
                </a:gs>
              </a:gsLst>
              <a:lin ang="5400000" scaled="0"/>
              <a:tileRect/>
            </a:gradFill>
            <a:ln w="152400" cap="flat" cmpd="sng" algn="ctr">
              <a:noFill/>
              <a:prstDash val="solid"/>
              <a:round/>
              <a:headEnd type="none" w="med" len="med"/>
              <a:tailEnd type="none" w="med" len="med"/>
            </a:ln>
            <a:effectLst>
              <a:outerShdw blurRad="127000" dist="63500" dir="5640000">
                <a:srgbClr val="000000">
                  <a:alpha val="44000"/>
                </a:srgbClr>
              </a:outerShdw>
            </a:effectLst>
            <a:scene3d>
              <a:camera prst="perspectiveFront" fov="0">
                <a:rot lat="0" lon="0" rev="0"/>
              </a:camera>
              <a:lightRig rig="soft" dir="t">
                <a:rot lat="0" lon="0" rev="9180000"/>
              </a:lightRig>
            </a:scene3d>
            <a:sp3d prstMaterial="softEdge">
              <a:bevelT w="279400" h="95250"/>
            </a:sp3d>
          </p:spPr>
          <p:txBody>
            <a:bodyPr anchor="ctr"/>
            <a:lstStyle/>
            <a:p>
              <a:pPr algn="ctr" defTabSz="913906">
                <a:buClr>
                  <a:srgbClr val="FFFFFF"/>
                </a:buClr>
                <a:tabLst>
                  <a:tab pos="0" algn="l"/>
                  <a:tab pos="1218936" algn="l"/>
                  <a:tab pos="2437872" algn="l"/>
                  <a:tab pos="3656808" algn="l"/>
                  <a:tab pos="4875744" algn="l"/>
                  <a:tab pos="6094679" algn="l"/>
                  <a:tab pos="7313615" algn="l"/>
                  <a:tab pos="8532551" algn="l"/>
                  <a:tab pos="9751487" algn="l"/>
                  <a:tab pos="10970423" algn="l"/>
                  <a:tab pos="12189357" algn="l"/>
                  <a:tab pos="13408294" algn="l"/>
                </a:tabLst>
                <a:defRPr/>
              </a:pPr>
              <a:endParaRPr lang="en-GB" sz="2000" dirty="0">
                <a:solidFill>
                  <a:srgbClr val="FFFFFF"/>
                </a:solidFill>
                <a:cs typeface="Arial"/>
                <a:sym typeface="Wingdings" pitchFamily="2" charset="2"/>
              </a:endParaRPr>
            </a:p>
          </p:txBody>
        </p:sp>
        <p:sp>
          <p:nvSpPr>
            <p:cNvPr id="28" name="Rectangle 3"/>
            <p:cNvSpPr txBox="1">
              <a:spLocks noChangeArrowheads="1"/>
            </p:cNvSpPr>
            <p:nvPr/>
          </p:nvSpPr>
          <p:spPr>
            <a:xfrm>
              <a:off x="9294241" y="1344522"/>
              <a:ext cx="2674957" cy="824120"/>
            </a:xfrm>
            <a:prstGeom prst="rect">
              <a:avLst/>
            </a:prstGeom>
          </p:spPr>
          <p:txBody>
            <a:bodyPr/>
            <a:lstStyle>
              <a:lvl1pPr marL="228600" indent="-228600" algn="l" defTabSz="914400" rtl="0" eaLnBrk="1" latinLnBrk="0" hangingPunct="1">
                <a:lnSpc>
                  <a:spcPct val="95000"/>
                </a:lnSpc>
                <a:spcBef>
                  <a:spcPts val="1440"/>
                </a:spcBef>
                <a:buClr>
                  <a:srgbClr val="106FE2"/>
                </a:buClr>
                <a:buSzPct val="100000"/>
                <a:buFont typeface="Wingdings" charset="2"/>
                <a:buChar char="§"/>
                <a:tabLst/>
                <a:defRPr lang="en-US" sz="2000" kern="1200" dirty="0" smtClean="0">
                  <a:solidFill>
                    <a:schemeClr val="bg1"/>
                  </a:solidFill>
                  <a:latin typeface="+mj-lt"/>
                  <a:ea typeface="+mn-ea"/>
                  <a:cs typeface="+mn-cs"/>
                </a:defRPr>
              </a:lvl1pPr>
              <a:lvl2pPr marL="406400" indent="0" algn="l" defTabSz="914400" rtl="0" eaLnBrk="1" latinLnBrk="0" hangingPunct="1">
                <a:lnSpc>
                  <a:spcPct val="95000"/>
                </a:lnSpc>
                <a:spcBef>
                  <a:spcPts val="840"/>
                </a:spcBef>
                <a:buClr>
                  <a:srgbClr val="106FE2"/>
                </a:buClr>
                <a:buFont typeface="Lucida Grande"/>
                <a:buChar char="–"/>
                <a:defRPr lang="en-US" sz="1800" kern="1200" dirty="0" smtClean="0">
                  <a:solidFill>
                    <a:schemeClr val="bg1"/>
                  </a:solidFill>
                  <a:latin typeface="+mj-lt"/>
                  <a:ea typeface="+mn-ea"/>
                  <a:cs typeface="+mn-cs"/>
                </a:defRPr>
              </a:lvl2pPr>
              <a:lvl3pPr marL="685800" indent="-1588" algn="l" defTabSz="914400" rtl="0" eaLnBrk="1" latinLnBrk="0" hangingPunct="1">
                <a:lnSpc>
                  <a:spcPct val="95000"/>
                </a:lnSpc>
                <a:spcBef>
                  <a:spcPts val="840"/>
                </a:spcBef>
                <a:buFont typeface="Arial" pitchFamily="34" charset="0"/>
                <a:buNone/>
                <a:defRPr lang="en-US" sz="1600" kern="1200" dirty="0" smtClean="0">
                  <a:solidFill>
                    <a:schemeClr val="bg1"/>
                  </a:solidFill>
                  <a:latin typeface="+mj-lt"/>
                  <a:ea typeface="+mn-ea"/>
                  <a:cs typeface="+mn-cs"/>
                </a:defRPr>
              </a:lvl3pPr>
              <a:lvl4pPr marL="866775" indent="0" algn="l" defTabSz="914400" rtl="0" eaLnBrk="1" latinLnBrk="0" hangingPunct="1">
                <a:lnSpc>
                  <a:spcPct val="95000"/>
                </a:lnSpc>
                <a:spcBef>
                  <a:spcPts val="840"/>
                </a:spcBef>
                <a:buFont typeface="Arial" pitchFamily="34" charset="0"/>
                <a:buNone/>
                <a:defRPr lang="en-US" sz="1400" kern="1200" dirty="0" smtClean="0">
                  <a:solidFill>
                    <a:schemeClr val="bg1"/>
                  </a:solidFill>
                  <a:latin typeface="+mj-lt"/>
                  <a:ea typeface="+mn-ea"/>
                  <a:cs typeface="+mn-cs"/>
                </a:defRPr>
              </a:lvl4pPr>
              <a:lvl5pPr marL="1030288" indent="0" algn="l" defTabSz="914400" rtl="0" eaLnBrk="1" latinLnBrk="0" hangingPunct="1">
                <a:lnSpc>
                  <a:spcPct val="95000"/>
                </a:lnSpc>
                <a:spcBef>
                  <a:spcPts val="840"/>
                </a:spcBef>
                <a:buFont typeface="Arial" pitchFamily="34" charset="0"/>
                <a:buNone/>
                <a:defRPr lang="en-US" sz="1400" kern="1200" dirty="0">
                  <a:solidFill>
                    <a:schemeClr val="bg1"/>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defRPr/>
              </a:pPr>
              <a:r>
                <a:rPr lang="en-US" sz="1800" dirty="0">
                  <a:latin typeface="Calibri" pitchFamily="34" charset="0"/>
                  <a:cs typeface="Calibri" pitchFamily="34" charset="0"/>
                </a:rPr>
                <a:t>Configure CIS Servers (servers.xml)</a:t>
              </a:r>
            </a:p>
          </p:txBody>
        </p:sp>
        <p:sp>
          <p:nvSpPr>
            <p:cNvPr id="20" name="TextBox 19"/>
            <p:cNvSpPr txBox="1"/>
            <p:nvPr/>
          </p:nvSpPr>
          <p:spPr>
            <a:xfrm>
              <a:off x="9331821" y="1564505"/>
              <a:ext cx="294538" cy="338554"/>
            </a:xfrm>
            <a:prstGeom prst="rect">
              <a:avLst/>
            </a:prstGeom>
            <a:noFill/>
          </p:spPr>
          <p:txBody>
            <a:bodyPr wrap="square">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defRPr/>
              </a:pPr>
              <a:r>
                <a:rPr lang="en-US" sz="1600" b="1" spc="50" dirty="0">
                  <a:ln w="11430"/>
                  <a:solidFill>
                    <a:srgbClr val="03D526"/>
                  </a:solidFill>
                  <a:effectLst>
                    <a:outerShdw blurRad="76200" dist="50800" dir="5400000" algn="tl" rotWithShape="0">
                      <a:srgbClr val="000000">
                        <a:alpha val="65000"/>
                      </a:srgbClr>
                    </a:outerShdw>
                  </a:effectLst>
                  <a:ea typeface="ＭＳ Ｐゴシック" charset="-128"/>
                </a:rPr>
                <a:t>1</a:t>
              </a:r>
            </a:p>
          </p:txBody>
        </p:sp>
      </p:grpSp>
      <p:grpSp>
        <p:nvGrpSpPr>
          <p:cNvPr id="3" name="Group 2"/>
          <p:cNvGrpSpPr/>
          <p:nvPr/>
        </p:nvGrpSpPr>
        <p:grpSpPr>
          <a:xfrm>
            <a:off x="9114457" y="2100738"/>
            <a:ext cx="2904869" cy="824120"/>
            <a:chOff x="9199949" y="2254738"/>
            <a:chExt cx="2904869" cy="824120"/>
          </a:xfrm>
        </p:grpSpPr>
        <p:sp>
          <p:nvSpPr>
            <p:cNvPr id="29" name="Rounded Rectangle 28"/>
            <p:cNvSpPr/>
            <p:nvPr/>
          </p:nvSpPr>
          <p:spPr>
            <a:xfrm>
              <a:off x="9294241" y="2268725"/>
              <a:ext cx="2810577" cy="796147"/>
            </a:xfrm>
            <a:prstGeom prst="roundRect">
              <a:avLst>
                <a:gd name="adj" fmla="val 14845"/>
              </a:avLst>
            </a:prstGeom>
            <a:gradFill flip="none" rotWithShape="1">
              <a:gsLst>
                <a:gs pos="26000">
                  <a:srgbClr val="1585FF"/>
                </a:gs>
                <a:gs pos="100000">
                  <a:srgbClr val="134486"/>
                </a:gs>
              </a:gsLst>
              <a:lin ang="5400000" scaled="0"/>
              <a:tileRect/>
            </a:gradFill>
            <a:ln w="152400" cap="flat" cmpd="sng" algn="ctr">
              <a:noFill/>
              <a:prstDash val="solid"/>
              <a:round/>
              <a:headEnd type="none" w="med" len="med"/>
              <a:tailEnd type="none" w="med" len="med"/>
            </a:ln>
            <a:effectLst>
              <a:outerShdw blurRad="127000" dist="63500" dir="5640000">
                <a:srgbClr val="000000">
                  <a:alpha val="44000"/>
                </a:srgbClr>
              </a:outerShdw>
            </a:effectLst>
            <a:scene3d>
              <a:camera prst="perspectiveFront" fov="0">
                <a:rot lat="0" lon="0" rev="0"/>
              </a:camera>
              <a:lightRig rig="soft" dir="t">
                <a:rot lat="0" lon="0" rev="9180000"/>
              </a:lightRig>
            </a:scene3d>
            <a:sp3d prstMaterial="softEdge">
              <a:bevelT w="279400" h="95250"/>
            </a:sp3d>
          </p:spPr>
          <p:txBody>
            <a:bodyPr anchor="ctr"/>
            <a:lstStyle/>
            <a:p>
              <a:pPr algn="ctr" defTabSz="913906">
                <a:buClr>
                  <a:srgbClr val="FFFFFF"/>
                </a:buClr>
                <a:tabLst>
                  <a:tab pos="0" algn="l"/>
                  <a:tab pos="1218936" algn="l"/>
                  <a:tab pos="2437872" algn="l"/>
                  <a:tab pos="3656808" algn="l"/>
                  <a:tab pos="4875744" algn="l"/>
                  <a:tab pos="6094679" algn="l"/>
                  <a:tab pos="7313615" algn="l"/>
                  <a:tab pos="8532551" algn="l"/>
                  <a:tab pos="9751487" algn="l"/>
                  <a:tab pos="10970423" algn="l"/>
                  <a:tab pos="12189357" algn="l"/>
                  <a:tab pos="13408294" algn="l"/>
                </a:tabLst>
                <a:defRPr/>
              </a:pPr>
              <a:endParaRPr lang="en-GB" sz="2000" dirty="0">
                <a:solidFill>
                  <a:srgbClr val="FFFFFF"/>
                </a:solidFill>
                <a:cs typeface="Arial"/>
                <a:sym typeface="Wingdings" pitchFamily="2" charset="2"/>
              </a:endParaRPr>
            </a:p>
          </p:txBody>
        </p:sp>
        <p:sp>
          <p:nvSpPr>
            <p:cNvPr id="30" name="Rectangle 3"/>
            <p:cNvSpPr txBox="1">
              <a:spLocks noChangeArrowheads="1"/>
            </p:cNvSpPr>
            <p:nvPr/>
          </p:nvSpPr>
          <p:spPr>
            <a:xfrm>
              <a:off x="9294241" y="2254738"/>
              <a:ext cx="2800952" cy="824120"/>
            </a:xfrm>
            <a:prstGeom prst="rect">
              <a:avLst/>
            </a:prstGeom>
          </p:spPr>
          <p:txBody>
            <a:bodyPr/>
            <a:lstStyle>
              <a:lvl1pPr marL="228600" indent="-228600" algn="l" defTabSz="914400" rtl="0" eaLnBrk="1" latinLnBrk="0" hangingPunct="1">
                <a:lnSpc>
                  <a:spcPct val="95000"/>
                </a:lnSpc>
                <a:spcBef>
                  <a:spcPts val="1440"/>
                </a:spcBef>
                <a:buClr>
                  <a:srgbClr val="106FE2"/>
                </a:buClr>
                <a:buSzPct val="100000"/>
                <a:buFont typeface="Wingdings" charset="2"/>
                <a:buChar char="§"/>
                <a:tabLst/>
                <a:defRPr lang="en-US" sz="2000" kern="1200" dirty="0" smtClean="0">
                  <a:solidFill>
                    <a:schemeClr val="bg1"/>
                  </a:solidFill>
                  <a:latin typeface="+mj-lt"/>
                  <a:ea typeface="+mn-ea"/>
                  <a:cs typeface="+mn-cs"/>
                </a:defRPr>
              </a:lvl1pPr>
              <a:lvl2pPr marL="406400" indent="0" algn="l" defTabSz="914400" rtl="0" eaLnBrk="1" latinLnBrk="0" hangingPunct="1">
                <a:lnSpc>
                  <a:spcPct val="95000"/>
                </a:lnSpc>
                <a:spcBef>
                  <a:spcPts val="840"/>
                </a:spcBef>
                <a:buClr>
                  <a:srgbClr val="106FE2"/>
                </a:buClr>
                <a:buFont typeface="Lucida Grande"/>
                <a:buChar char="–"/>
                <a:defRPr lang="en-US" sz="1800" kern="1200" dirty="0" smtClean="0">
                  <a:solidFill>
                    <a:schemeClr val="bg1"/>
                  </a:solidFill>
                  <a:latin typeface="+mj-lt"/>
                  <a:ea typeface="+mn-ea"/>
                  <a:cs typeface="+mn-cs"/>
                </a:defRPr>
              </a:lvl2pPr>
              <a:lvl3pPr marL="685800" indent="-1588" algn="l" defTabSz="914400" rtl="0" eaLnBrk="1" latinLnBrk="0" hangingPunct="1">
                <a:lnSpc>
                  <a:spcPct val="95000"/>
                </a:lnSpc>
                <a:spcBef>
                  <a:spcPts val="840"/>
                </a:spcBef>
                <a:buFont typeface="Arial" pitchFamily="34" charset="0"/>
                <a:buNone/>
                <a:defRPr lang="en-US" sz="1600" kern="1200" dirty="0" smtClean="0">
                  <a:solidFill>
                    <a:schemeClr val="bg1"/>
                  </a:solidFill>
                  <a:latin typeface="+mj-lt"/>
                  <a:ea typeface="+mn-ea"/>
                  <a:cs typeface="+mn-cs"/>
                </a:defRPr>
              </a:lvl3pPr>
              <a:lvl4pPr marL="866775" indent="0" algn="l" defTabSz="914400" rtl="0" eaLnBrk="1" latinLnBrk="0" hangingPunct="1">
                <a:lnSpc>
                  <a:spcPct val="95000"/>
                </a:lnSpc>
                <a:spcBef>
                  <a:spcPts val="840"/>
                </a:spcBef>
                <a:buFont typeface="Arial" pitchFamily="34" charset="0"/>
                <a:buNone/>
                <a:defRPr lang="en-US" sz="1400" kern="1200" dirty="0" smtClean="0">
                  <a:solidFill>
                    <a:schemeClr val="bg1"/>
                  </a:solidFill>
                  <a:latin typeface="+mj-lt"/>
                  <a:ea typeface="+mn-ea"/>
                  <a:cs typeface="+mn-cs"/>
                </a:defRPr>
              </a:lvl4pPr>
              <a:lvl5pPr marL="1030288" indent="0" algn="l" defTabSz="914400" rtl="0" eaLnBrk="1" latinLnBrk="0" hangingPunct="1">
                <a:lnSpc>
                  <a:spcPct val="95000"/>
                </a:lnSpc>
                <a:spcBef>
                  <a:spcPts val="840"/>
                </a:spcBef>
                <a:buFont typeface="Arial" pitchFamily="34" charset="0"/>
                <a:buNone/>
                <a:defRPr lang="en-US" sz="1400" kern="1200" dirty="0">
                  <a:solidFill>
                    <a:schemeClr val="bg1"/>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defRPr/>
              </a:pPr>
              <a:r>
                <a:rPr lang="en-US" sz="1800" dirty="0" smtClean="0">
                  <a:latin typeface="Calibri" pitchFamily="34" charset="0"/>
                  <a:cs typeface="Calibri" pitchFamily="34" charset="0"/>
                </a:rPr>
                <a:t>Decide use case and deployment plan steps</a:t>
              </a:r>
              <a:endParaRPr lang="en-US" sz="1800" dirty="0">
                <a:latin typeface="Calibri" pitchFamily="34" charset="0"/>
                <a:cs typeface="Calibri" pitchFamily="34" charset="0"/>
              </a:endParaRPr>
            </a:p>
          </p:txBody>
        </p:sp>
        <p:sp>
          <p:nvSpPr>
            <p:cNvPr id="21" name="TextBox 20"/>
            <p:cNvSpPr txBox="1"/>
            <p:nvPr/>
          </p:nvSpPr>
          <p:spPr>
            <a:xfrm>
              <a:off x="9199949" y="2497521"/>
              <a:ext cx="558282" cy="338554"/>
            </a:xfrm>
            <a:prstGeom prst="rect">
              <a:avLst/>
            </a:prstGeom>
            <a:noFill/>
          </p:spPr>
          <p:txBody>
            <a:bodyPr wrap="square">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defRPr/>
              </a:pPr>
              <a:r>
                <a:rPr lang="en-US" sz="1600" b="1" spc="50" dirty="0">
                  <a:ln w="11430"/>
                  <a:solidFill>
                    <a:srgbClr val="03D526"/>
                  </a:solidFill>
                  <a:effectLst>
                    <a:outerShdw blurRad="76200" dist="50800" dir="5400000" algn="tl" rotWithShape="0">
                      <a:srgbClr val="000000">
                        <a:alpha val="65000"/>
                      </a:srgbClr>
                    </a:outerShdw>
                  </a:effectLst>
                  <a:ea typeface="ＭＳ Ｐゴシック" charset="-128"/>
                </a:rPr>
                <a:t>2</a:t>
              </a:r>
            </a:p>
          </p:txBody>
        </p:sp>
      </p:grpSp>
      <p:grpSp>
        <p:nvGrpSpPr>
          <p:cNvPr id="28672" name="Group 28671"/>
          <p:cNvGrpSpPr/>
          <p:nvPr/>
        </p:nvGrpSpPr>
        <p:grpSpPr>
          <a:xfrm>
            <a:off x="9190451" y="3068069"/>
            <a:ext cx="2828875" cy="824120"/>
            <a:chOff x="9275943" y="3164319"/>
            <a:chExt cx="2828875" cy="824120"/>
          </a:xfrm>
        </p:grpSpPr>
        <p:sp>
          <p:nvSpPr>
            <p:cNvPr id="31" name="Rounded Rectangle 30"/>
            <p:cNvSpPr/>
            <p:nvPr/>
          </p:nvSpPr>
          <p:spPr>
            <a:xfrm>
              <a:off x="9294241" y="3178306"/>
              <a:ext cx="2810577" cy="796147"/>
            </a:xfrm>
            <a:prstGeom prst="roundRect">
              <a:avLst>
                <a:gd name="adj" fmla="val 14845"/>
              </a:avLst>
            </a:prstGeom>
            <a:gradFill flip="none" rotWithShape="1">
              <a:gsLst>
                <a:gs pos="26000">
                  <a:srgbClr val="1585FF"/>
                </a:gs>
                <a:gs pos="100000">
                  <a:srgbClr val="134486"/>
                </a:gs>
              </a:gsLst>
              <a:lin ang="5400000" scaled="0"/>
              <a:tileRect/>
            </a:gradFill>
            <a:ln w="152400" cap="flat" cmpd="sng" algn="ctr">
              <a:noFill/>
              <a:prstDash val="solid"/>
              <a:round/>
              <a:headEnd type="none" w="med" len="med"/>
              <a:tailEnd type="none" w="med" len="med"/>
            </a:ln>
            <a:effectLst>
              <a:outerShdw blurRad="127000" dist="63500" dir="5640000">
                <a:srgbClr val="000000">
                  <a:alpha val="44000"/>
                </a:srgbClr>
              </a:outerShdw>
            </a:effectLst>
            <a:scene3d>
              <a:camera prst="perspectiveFront" fov="0">
                <a:rot lat="0" lon="0" rev="0"/>
              </a:camera>
              <a:lightRig rig="soft" dir="t">
                <a:rot lat="0" lon="0" rev="9180000"/>
              </a:lightRig>
            </a:scene3d>
            <a:sp3d prstMaterial="softEdge">
              <a:bevelT w="279400" h="95250"/>
            </a:sp3d>
          </p:spPr>
          <p:txBody>
            <a:bodyPr anchor="ctr"/>
            <a:lstStyle/>
            <a:p>
              <a:pPr algn="ctr" defTabSz="913906">
                <a:buClr>
                  <a:srgbClr val="FFFFFF"/>
                </a:buClr>
                <a:tabLst>
                  <a:tab pos="0" algn="l"/>
                  <a:tab pos="1218936" algn="l"/>
                  <a:tab pos="2437872" algn="l"/>
                  <a:tab pos="3656808" algn="l"/>
                  <a:tab pos="4875744" algn="l"/>
                  <a:tab pos="6094679" algn="l"/>
                  <a:tab pos="7313615" algn="l"/>
                  <a:tab pos="8532551" algn="l"/>
                  <a:tab pos="9751487" algn="l"/>
                  <a:tab pos="10970423" algn="l"/>
                  <a:tab pos="12189357" algn="l"/>
                  <a:tab pos="13408294" algn="l"/>
                </a:tabLst>
                <a:defRPr/>
              </a:pPr>
              <a:endParaRPr lang="en-GB" sz="2000" dirty="0">
                <a:solidFill>
                  <a:srgbClr val="FFFFFF"/>
                </a:solidFill>
                <a:cs typeface="Arial"/>
                <a:sym typeface="Wingdings" pitchFamily="2" charset="2"/>
              </a:endParaRPr>
            </a:p>
          </p:txBody>
        </p:sp>
        <p:sp>
          <p:nvSpPr>
            <p:cNvPr id="32" name="Rectangle 3"/>
            <p:cNvSpPr txBox="1">
              <a:spLocks noChangeArrowheads="1"/>
            </p:cNvSpPr>
            <p:nvPr/>
          </p:nvSpPr>
          <p:spPr>
            <a:xfrm>
              <a:off x="9294241" y="3164319"/>
              <a:ext cx="2800952" cy="824120"/>
            </a:xfrm>
            <a:prstGeom prst="rect">
              <a:avLst/>
            </a:prstGeom>
          </p:spPr>
          <p:txBody>
            <a:bodyPr/>
            <a:lstStyle>
              <a:lvl1pPr marL="228600" indent="-228600" algn="l" defTabSz="914400" rtl="0" eaLnBrk="1" latinLnBrk="0" hangingPunct="1">
                <a:lnSpc>
                  <a:spcPct val="95000"/>
                </a:lnSpc>
                <a:spcBef>
                  <a:spcPts val="1440"/>
                </a:spcBef>
                <a:buClr>
                  <a:srgbClr val="106FE2"/>
                </a:buClr>
                <a:buSzPct val="100000"/>
                <a:buFont typeface="Wingdings" charset="2"/>
                <a:buChar char="§"/>
                <a:tabLst/>
                <a:defRPr lang="en-US" sz="2000" kern="1200" dirty="0" smtClean="0">
                  <a:solidFill>
                    <a:schemeClr val="bg1"/>
                  </a:solidFill>
                  <a:latin typeface="+mj-lt"/>
                  <a:ea typeface="+mn-ea"/>
                  <a:cs typeface="+mn-cs"/>
                </a:defRPr>
              </a:lvl1pPr>
              <a:lvl2pPr marL="406400" indent="0" algn="l" defTabSz="914400" rtl="0" eaLnBrk="1" latinLnBrk="0" hangingPunct="1">
                <a:lnSpc>
                  <a:spcPct val="95000"/>
                </a:lnSpc>
                <a:spcBef>
                  <a:spcPts val="840"/>
                </a:spcBef>
                <a:buClr>
                  <a:srgbClr val="106FE2"/>
                </a:buClr>
                <a:buFont typeface="Lucida Grande"/>
                <a:buChar char="–"/>
                <a:defRPr lang="en-US" sz="1800" kern="1200" dirty="0" smtClean="0">
                  <a:solidFill>
                    <a:schemeClr val="bg1"/>
                  </a:solidFill>
                  <a:latin typeface="+mj-lt"/>
                  <a:ea typeface="+mn-ea"/>
                  <a:cs typeface="+mn-cs"/>
                </a:defRPr>
              </a:lvl2pPr>
              <a:lvl3pPr marL="685800" indent="-1588" algn="l" defTabSz="914400" rtl="0" eaLnBrk="1" latinLnBrk="0" hangingPunct="1">
                <a:lnSpc>
                  <a:spcPct val="95000"/>
                </a:lnSpc>
                <a:spcBef>
                  <a:spcPts val="840"/>
                </a:spcBef>
                <a:buFont typeface="Arial" pitchFamily="34" charset="0"/>
                <a:buNone/>
                <a:defRPr lang="en-US" sz="1600" kern="1200" dirty="0" smtClean="0">
                  <a:solidFill>
                    <a:schemeClr val="bg1"/>
                  </a:solidFill>
                  <a:latin typeface="+mj-lt"/>
                  <a:ea typeface="+mn-ea"/>
                  <a:cs typeface="+mn-cs"/>
                </a:defRPr>
              </a:lvl3pPr>
              <a:lvl4pPr marL="866775" indent="0" algn="l" defTabSz="914400" rtl="0" eaLnBrk="1" latinLnBrk="0" hangingPunct="1">
                <a:lnSpc>
                  <a:spcPct val="95000"/>
                </a:lnSpc>
                <a:spcBef>
                  <a:spcPts val="840"/>
                </a:spcBef>
                <a:buFont typeface="Arial" pitchFamily="34" charset="0"/>
                <a:buNone/>
                <a:defRPr lang="en-US" sz="1400" kern="1200" dirty="0" smtClean="0">
                  <a:solidFill>
                    <a:schemeClr val="bg1"/>
                  </a:solidFill>
                  <a:latin typeface="+mj-lt"/>
                  <a:ea typeface="+mn-ea"/>
                  <a:cs typeface="+mn-cs"/>
                </a:defRPr>
              </a:lvl4pPr>
              <a:lvl5pPr marL="1030288" indent="0" algn="l" defTabSz="914400" rtl="0" eaLnBrk="1" latinLnBrk="0" hangingPunct="1">
                <a:lnSpc>
                  <a:spcPct val="95000"/>
                </a:lnSpc>
                <a:spcBef>
                  <a:spcPts val="840"/>
                </a:spcBef>
                <a:buFont typeface="Arial" pitchFamily="34" charset="0"/>
                <a:buNone/>
                <a:defRPr lang="en-US" sz="1400" kern="1200" dirty="0">
                  <a:solidFill>
                    <a:schemeClr val="bg1"/>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defRPr/>
              </a:pPr>
              <a:r>
                <a:rPr lang="en-US" sz="1800" dirty="0" smtClean="0">
                  <a:latin typeface="Calibri" pitchFamily="34" charset="0"/>
                  <a:cs typeface="Calibri" pitchFamily="34" charset="0"/>
                </a:rPr>
                <a:t>Create Deployment Plan (</a:t>
              </a:r>
              <a:r>
                <a:rPr lang="en-US" sz="1800" dirty="0" err="1" smtClean="0">
                  <a:latin typeface="Calibri" pitchFamily="34" charset="0"/>
                  <a:cs typeface="Calibri" pitchFamily="34" charset="0"/>
                </a:rPr>
                <a:t>my_use_case.dp</a:t>
              </a:r>
              <a:r>
                <a:rPr lang="en-US" sz="1800" dirty="0" smtClean="0">
                  <a:latin typeface="Calibri" pitchFamily="34" charset="0"/>
                  <a:cs typeface="Calibri" pitchFamily="34" charset="0"/>
                </a:rPr>
                <a:t>)</a:t>
              </a:r>
              <a:endParaRPr lang="en-US" sz="1800" dirty="0">
                <a:latin typeface="Calibri" pitchFamily="34" charset="0"/>
                <a:cs typeface="Calibri" pitchFamily="34" charset="0"/>
              </a:endParaRPr>
            </a:p>
          </p:txBody>
        </p:sp>
        <p:sp>
          <p:nvSpPr>
            <p:cNvPr id="22" name="TextBox 21"/>
            <p:cNvSpPr txBox="1"/>
            <p:nvPr/>
          </p:nvSpPr>
          <p:spPr>
            <a:xfrm>
              <a:off x="9275943" y="3407102"/>
              <a:ext cx="406294" cy="338554"/>
            </a:xfrm>
            <a:prstGeom prst="rect">
              <a:avLst/>
            </a:prstGeom>
            <a:noFill/>
          </p:spPr>
          <p:txBody>
            <a:bodyPr wrap="square">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defRPr/>
              </a:pPr>
              <a:r>
                <a:rPr lang="en-US" sz="1600" b="1" spc="50" dirty="0">
                  <a:ln w="11430"/>
                  <a:solidFill>
                    <a:srgbClr val="03D526"/>
                  </a:solidFill>
                  <a:effectLst>
                    <a:outerShdw blurRad="76200" dist="50800" dir="5400000" algn="tl" rotWithShape="0">
                      <a:srgbClr val="000000">
                        <a:alpha val="65000"/>
                      </a:srgbClr>
                    </a:outerShdw>
                  </a:effectLst>
                  <a:ea typeface="ＭＳ Ｐゴシック" charset="-128"/>
                </a:rPr>
                <a:t>3</a:t>
              </a:r>
            </a:p>
          </p:txBody>
        </p:sp>
      </p:grpSp>
      <p:grpSp>
        <p:nvGrpSpPr>
          <p:cNvPr id="28673" name="Group 28672"/>
          <p:cNvGrpSpPr/>
          <p:nvPr/>
        </p:nvGrpSpPr>
        <p:grpSpPr>
          <a:xfrm>
            <a:off x="9079756" y="3991042"/>
            <a:ext cx="2939570" cy="824120"/>
            <a:chOff x="9165248" y="4029542"/>
            <a:chExt cx="2939570" cy="824120"/>
          </a:xfrm>
        </p:grpSpPr>
        <p:sp>
          <p:nvSpPr>
            <p:cNvPr id="33" name="Rounded Rectangle 32"/>
            <p:cNvSpPr/>
            <p:nvPr/>
          </p:nvSpPr>
          <p:spPr>
            <a:xfrm>
              <a:off x="9294241" y="4043529"/>
              <a:ext cx="2810577" cy="796147"/>
            </a:xfrm>
            <a:prstGeom prst="roundRect">
              <a:avLst>
                <a:gd name="adj" fmla="val 14845"/>
              </a:avLst>
            </a:prstGeom>
            <a:gradFill flip="none" rotWithShape="1">
              <a:gsLst>
                <a:gs pos="26000">
                  <a:srgbClr val="1585FF"/>
                </a:gs>
                <a:gs pos="100000">
                  <a:srgbClr val="134486"/>
                </a:gs>
              </a:gsLst>
              <a:lin ang="5400000" scaled="0"/>
              <a:tileRect/>
            </a:gradFill>
            <a:ln w="152400" cap="flat" cmpd="sng" algn="ctr">
              <a:noFill/>
              <a:prstDash val="solid"/>
              <a:round/>
              <a:headEnd type="none" w="med" len="med"/>
              <a:tailEnd type="none" w="med" len="med"/>
            </a:ln>
            <a:effectLst>
              <a:outerShdw blurRad="127000" dist="63500" dir="5640000">
                <a:srgbClr val="000000">
                  <a:alpha val="44000"/>
                </a:srgbClr>
              </a:outerShdw>
            </a:effectLst>
            <a:scene3d>
              <a:camera prst="perspectiveFront" fov="0">
                <a:rot lat="0" lon="0" rev="0"/>
              </a:camera>
              <a:lightRig rig="soft" dir="t">
                <a:rot lat="0" lon="0" rev="9180000"/>
              </a:lightRig>
            </a:scene3d>
            <a:sp3d prstMaterial="softEdge">
              <a:bevelT w="279400" h="95250"/>
            </a:sp3d>
          </p:spPr>
          <p:txBody>
            <a:bodyPr anchor="ctr"/>
            <a:lstStyle/>
            <a:p>
              <a:pPr algn="ctr" defTabSz="913906">
                <a:buClr>
                  <a:srgbClr val="FFFFFF"/>
                </a:buClr>
                <a:tabLst>
                  <a:tab pos="0" algn="l"/>
                  <a:tab pos="1218936" algn="l"/>
                  <a:tab pos="2437872" algn="l"/>
                  <a:tab pos="3656808" algn="l"/>
                  <a:tab pos="4875744" algn="l"/>
                  <a:tab pos="6094679" algn="l"/>
                  <a:tab pos="7313615" algn="l"/>
                  <a:tab pos="8532551" algn="l"/>
                  <a:tab pos="9751487" algn="l"/>
                  <a:tab pos="10970423" algn="l"/>
                  <a:tab pos="12189357" algn="l"/>
                  <a:tab pos="13408294" algn="l"/>
                </a:tabLst>
                <a:defRPr/>
              </a:pPr>
              <a:endParaRPr lang="en-GB" sz="2000" dirty="0">
                <a:solidFill>
                  <a:srgbClr val="FFFFFF"/>
                </a:solidFill>
                <a:cs typeface="Arial"/>
                <a:sym typeface="Wingdings" pitchFamily="2" charset="2"/>
              </a:endParaRPr>
            </a:p>
          </p:txBody>
        </p:sp>
        <p:sp>
          <p:nvSpPr>
            <p:cNvPr id="34" name="Rectangle 3"/>
            <p:cNvSpPr txBox="1">
              <a:spLocks noChangeArrowheads="1"/>
            </p:cNvSpPr>
            <p:nvPr/>
          </p:nvSpPr>
          <p:spPr>
            <a:xfrm>
              <a:off x="9294241" y="4029542"/>
              <a:ext cx="2800952" cy="824120"/>
            </a:xfrm>
            <a:prstGeom prst="rect">
              <a:avLst/>
            </a:prstGeom>
          </p:spPr>
          <p:txBody>
            <a:bodyPr/>
            <a:lstStyle>
              <a:lvl1pPr marL="228600" indent="-228600" algn="l" defTabSz="914400" rtl="0" eaLnBrk="1" latinLnBrk="0" hangingPunct="1">
                <a:lnSpc>
                  <a:spcPct val="95000"/>
                </a:lnSpc>
                <a:spcBef>
                  <a:spcPts val="1440"/>
                </a:spcBef>
                <a:buClr>
                  <a:srgbClr val="106FE2"/>
                </a:buClr>
                <a:buSzPct val="100000"/>
                <a:buFont typeface="Wingdings" charset="2"/>
                <a:buChar char="§"/>
                <a:tabLst/>
                <a:defRPr lang="en-US" sz="2000" kern="1200" dirty="0" smtClean="0">
                  <a:solidFill>
                    <a:schemeClr val="bg1"/>
                  </a:solidFill>
                  <a:latin typeface="+mj-lt"/>
                  <a:ea typeface="+mn-ea"/>
                  <a:cs typeface="+mn-cs"/>
                </a:defRPr>
              </a:lvl1pPr>
              <a:lvl2pPr marL="406400" indent="0" algn="l" defTabSz="914400" rtl="0" eaLnBrk="1" latinLnBrk="0" hangingPunct="1">
                <a:lnSpc>
                  <a:spcPct val="95000"/>
                </a:lnSpc>
                <a:spcBef>
                  <a:spcPts val="840"/>
                </a:spcBef>
                <a:buClr>
                  <a:srgbClr val="106FE2"/>
                </a:buClr>
                <a:buFont typeface="Lucida Grande"/>
                <a:buChar char="–"/>
                <a:defRPr lang="en-US" sz="1800" kern="1200" dirty="0" smtClean="0">
                  <a:solidFill>
                    <a:schemeClr val="bg1"/>
                  </a:solidFill>
                  <a:latin typeface="+mj-lt"/>
                  <a:ea typeface="+mn-ea"/>
                  <a:cs typeface="+mn-cs"/>
                </a:defRPr>
              </a:lvl2pPr>
              <a:lvl3pPr marL="685800" indent="-1588" algn="l" defTabSz="914400" rtl="0" eaLnBrk="1" latinLnBrk="0" hangingPunct="1">
                <a:lnSpc>
                  <a:spcPct val="95000"/>
                </a:lnSpc>
                <a:spcBef>
                  <a:spcPts val="840"/>
                </a:spcBef>
                <a:buFont typeface="Arial" pitchFamily="34" charset="0"/>
                <a:buNone/>
                <a:defRPr lang="en-US" sz="1600" kern="1200" dirty="0" smtClean="0">
                  <a:solidFill>
                    <a:schemeClr val="bg1"/>
                  </a:solidFill>
                  <a:latin typeface="+mj-lt"/>
                  <a:ea typeface="+mn-ea"/>
                  <a:cs typeface="+mn-cs"/>
                </a:defRPr>
              </a:lvl3pPr>
              <a:lvl4pPr marL="866775" indent="0" algn="l" defTabSz="914400" rtl="0" eaLnBrk="1" latinLnBrk="0" hangingPunct="1">
                <a:lnSpc>
                  <a:spcPct val="95000"/>
                </a:lnSpc>
                <a:spcBef>
                  <a:spcPts val="840"/>
                </a:spcBef>
                <a:buFont typeface="Arial" pitchFamily="34" charset="0"/>
                <a:buNone/>
                <a:defRPr lang="en-US" sz="1400" kern="1200" dirty="0" smtClean="0">
                  <a:solidFill>
                    <a:schemeClr val="bg1"/>
                  </a:solidFill>
                  <a:latin typeface="+mj-lt"/>
                  <a:ea typeface="+mn-ea"/>
                  <a:cs typeface="+mn-cs"/>
                </a:defRPr>
              </a:lvl4pPr>
              <a:lvl5pPr marL="1030288" indent="0" algn="l" defTabSz="914400" rtl="0" eaLnBrk="1" latinLnBrk="0" hangingPunct="1">
                <a:lnSpc>
                  <a:spcPct val="95000"/>
                </a:lnSpc>
                <a:spcBef>
                  <a:spcPts val="840"/>
                </a:spcBef>
                <a:buFont typeface="Arial" pitchFamily="34" charset="0"/>
                <a:buNone/>
                <a:defRPr lang="en-US" sz="1400" kern="1200" dirty="0">
                  <a:solidFill>
                    <a:schemeClr val="bg1"/>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defRPr/>
              </a:pPr>
              <a:r>
                <a:rPr lang="en-US" sz="1800" dirty="0" smtClean="0">
                  <a:latin typeface="Calibri" pitchFamily="34" charset="0"/>
                  <a:cs typeface="Calibri" pitchFamily="34" charset="0"/>
                </a:rPr>
                <a:t>Configure Module XML (my_module.xml)</a:t>
              </a:r>
              <a:endParaRPr lang="en-US" sz="1800" dirty="0">
                <a:latin typeface="Calibri" pitchFamily="34" charset="0"/>
                <a:cs typeface="Calibri" pitchFamily="34" charset="0"/>
              </a:endParaRPr>
            </a:p>
          </p:txBody>
        </p:sp>
        <p:sp>
          <p:nvSpPr>
            <p:cNvPr id="23" name="TextBox 22"/>
            <p:cNvSpPr txBox="1"/>
            <p:nvPr/>
          </p:nvSpPr>
          <p:spPr>
            <a:xfrm>
              <a:off x="9165248" y="4272325"/>
              <a:ext cx="627685" cy="338554"/>
            </a:xfrm>
            <a:prstGeom prst="rect">
              <a:avLst/>
            </a:prstGeom>
            <a:noFill/>
          </p:spPr>
          <p:txBody>
            <a:bodyPr wrap="square">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defRPr/>
              </a:pPr>
              <a:r>
                <a:rPr lang="en-US" sz="1600" b="1" spc="50" dirty="0" smtClean="0">
                  <a:ln w="11430"/>
                  <a:solidFill>
                    <a:srgbClr val="03D526"/>
                  </a:solidFill>
                  <a:effectLst>
                    <a:outerShdw blurRad="76200" dist="50800" dir="5400000" algn="tl" rotWithShape="0">
                      <a:srgbClr val="000000">
                        <a:alpha val="65000"/>
                      </a:srgbClr>
                    </a:outerShdw>
                  </a:effectLst>
                  <a:ea typeface="ＭＳ Ｐゴシック" charset="-128"/>
                </a:rPr>
                <a:t>4.1</a:t>
              </a:r>
              <a:endParaRPr lang="en-US" sz="1600" b="1" spc="50" dirty="0">
                <a:ln w="11430"/>
                <a:solidFill>
                  <a:srgbClr val="03D526"/>
                </a:solidFill>
                <a:effectLst>
                  <a:outerShdw blurRad="76200" dist="50800" dir="5400000" algn="tl" rotWithShape="0">
                    <a:srgbClr val="000000">
                      <a:alpha val="65000"/>
                    </a:srgbClr>
                  </a:outerShdw>
                </a:effectLst>
                <a:ea typeface="ＭＳ Ｐゴシック" charset="-128"/>
              </a:endParaRPr>
            </a:p>
          </p:txBody>
        </p:sp>
      </p:grpSp>
      <p:grpSp>
        <p:nvGrpSpPr>
          <p:cNvPr id="28674" name="Group 28673"/>
          <p:cNvGrpSpPr/>
          <p:nvPr/>
        </p:nvGrpSpPr>
        <p:grpSpPr>
          <a:xfrm>
            <a:off x="9127378" y="4839675"/>
            <a:ext cx="2891948" cy="824120"/>
            <a:chOff x="9212870" y="4839675"/>
            <a:chExt cx="2891948" cy="824120"/>
          </a:xfrm>
        </p:grpSpPr>
        <p:sp>
          <p:nvSpPr>
            <p:cNvPr id="35" name="Rounded Rectangle 34"/>
            <p:cNvSpPr/>
            <p:nvPr/>
          </p:nvSpPr>
          <p:spPr>
            <a:xfrm>
              <a:off x="9294241" y="4853662"/>
              <a:ext cx="2810577" cy="796147"/>
            </a:xfrm>
            <a:prstGeom prst="roundRect">
              <a:avLst>
                <a:gd name="adj" fmla="val 14845"/>
              </a:avLst>
            </a:prstGeom>
            <a:gradFill flip="none" rotWithShape="1">
              <a:gsLst>
                <a:gs pos="26000">
                  <a:srgbClr val="1585FF"/>
                </a:gs>
                <a:gs pos="100000">
                  <a:srgbClr val="134486"/>
                </a:gs>
              </a:gsLst>
              <a:lin ang="5400000" scaled="0"/>
              <a:tileRect/>
            </a:gradFill>
            <a:ln w="152400" cap="flat" cmpd="sng" algn="ctr">
              <a:noFill/>
              <a:prstDash val="solid"/>
              <a:round/>
              <a:headEnd type="none" w="med" len="med"/>
              <a:tailEnd type="none" w="med" len="med"/>
            </a:ln>
            <a:effectLst>
              <a:outerShdw blurRad="127000" dist="63500" dir="5640000">
                <a:srgbClr val="000000">
                  <a:alpha val="44000"/>
                </a:srgbClr>
              </a:outerShdw>
            </a:effectLst>
            <a:scene3d>
              <a:camera prst="perspectiveFront" fov="0">
                <a:rot lat="0" lon="0" rev="0"/>
              </a:camera>
              <a:lightRig rig="soft" dir="t">
                <a:rot lat="0" lon="0" rev="9180000"/>
              </a:lightRig>
            </a:scene3d>
            <a:sp3d prstMaterial="softEdge">
              <a:bevelT w="279400" h="95250"/>
            </a:sp3d>
          </p:spPr>
          <p:txBody>
            <a:bodyPr anchor="ctr"/>
            <a:lstStyle/>
            <a:p>
              <a:pPr algn="ctr" defTabSz="913906">
                <a:buClr>
                  <a:srgbClr val="FFFFFF"/>
                </a:buClr>
                <a:tabLst>
                  <a:tab pos="0" algn="l"/>
                  <a:tab pos="1218936" algn="l"/>
                  <a:tab pos="2437872" algn="l"/>
                  <a:tab pos="3656808" algn="l"/>
                  <a:tab pos="4875744" algn="l"/>
                  <a:tab pos="6094679" algn="l"/>
                  <a:tab pos="7313615" algn="l"/>
                  <a:tab pos="8532551" algn="l"/>
                  <a:tab pos="9751487" algn="l"/>
                  <a:tab pos="10970423" algn="l"/>
                  <a:tab pos="12189357" algn="l"/>
                  <a:tab pos="13408294" algn="l"/>
                </a:tabLst>
                <a:defRPr/>
              </a:pPr>
              <a:endParaRPr lang="en-GB" sz="2000" dirty="0">
                <a:solidFill>
                  <a:srgbClr val="FFFFFF"/>
                </a:solidFill>
                <a:cs typeface="Arial"/>
                <a:sym typeface="Wingdings" pitchFamily="2" charset="2"/>
              </a:endParaRPr>
            </a:p>
          </p:txBody>
        </p:sp>
        <p:sp>
          <p:nvSpPr>
            <p:cNvPr id="36" name="Rectangle 3"/>
            <p:cNvSpPr txBox="1">
              <a:spLocks noChangeArrowheads="1"/>
            </p:cNvSpPr>
            <p:nvPr/>
          </p:nvSpPr>
          <p:spPr>
            <a:xfrm>
              <a:off x="9294241" y="4839675"/>
              <a:ext cx="2800952" cy="824120"/>
            </a:xfrm>
            <a:prstGeom prst="rect">
              <a:avLst/>
            </a:prstGeom>
          </p:spPr>
          <p:txBody>
            <a:bodyPr/>
            <a:lstStyle>
              <a:lvl1pPr marL="228600" indent="-228600" algn="l" defTabSz="914400" rtl="0" eaLnBrk="1" latinLnBrk="0" hangingPunct="1">
                <a:lnSpc>
                  <a:spcPct val="95000"/>
                </a:lnSpc>
                <a:spcBef>
                  <a:spcPts val="1440"/>
                </a:spcBef>
                <a:buClr>
                  <a:srgbClr val="106FE2"/>
                </a:buClr>
                <a:buSzPct val="100000"/>
                <a:buFont typeface="Wingdings" charset="2"/>
                <a:buChar char="§"/>
                <a:tabLst/>
                <a:defRPr lang="en-US" sz="2000" kern="1200" dirty="0" smtClean="0">
                  <a:solidFill>
                    <a:schemeClr val="bg1"/>
                  </a:solidFill>
                  <a:latin typeface="+mj-lt"/>
                  <a:ea typeface="+mn-ea"/>
                  <a:cs typeface="+mn-cs"/>
                </a:defRPr>
              </a:lvl1pPr>
              <a:lvl2pPr marL="406400" indent="0" algn="l" defTabSz="914400" rtl="0" eaLnBrk="1" latinLnBrk="0" hangingPunct="1">
                <a:lnSpc>
                  <a:spcPct val="95000"/>
                </a:lnSpc>
                <a:spcBef>
                  <a:spcPts val="840"/>
                </a:spcBef>
                <a:buClr>
                  <a:srgbClr val="106FE2"/>
                </a:buClr>
                <a:buFont typeface="Lucida Grande"/>
                <a:buChar char="–"/>
                <a:defRPr lang="en-US" sz="1800" kern="1200" dirty="0" smtClean="0">
                  <a:solidFill>
                    <a:schemeClr val="bg1"/>
                  </a:solidFill>
                  <a:latin typeface="+mj-lt"/>
                  <a:ea typeface="+mn-ea"/>
                  <a:cs typeface="+mn-cs"/>
                </a:defRPr>
              </a:lvl2pPr>
              <a:lvl3pPr marL="685800" indent="-1588" algn="l" defTabSz="914400" rtl="0" eaLnBrk="1" latinLnBrk="0" hangingPunct="1">
                <a:lnSpc>
                  <a:spcPct val="95000"/>
                </a:lnSpc>
                <a:spcBef>
                  <a:spcPts val="840"/>
                </a:spcBef>
                <a:buFont typeface="Arial" pitchFamily="34" charset="0"/>
                <a:buNone/>
                <a:defRPr lang="en-US" sz="1600" kern="1200" dirty="0" smtClean="0">
                  <a:solidFill>
                    <a:schemeClr val="bg1"/>
                  </a:solidFill>
                  <a:latin typeface="+mj-lt"/>
                  <a:ea typeface="+mn-ea"/>
                  <a:cs typeface="+mn-cs"/>
                </a:defRPr>
              </a:lvl3pPr>
              <a:lvl4pPr marL="866775" indent="0" algn="l" defTabSz="914400" rtl="0" eaLnBrk="1" latinLnBrk="0" hangingPunct="1">
                <a:lnSpc>
                  <a:spcPct val="95000"/>
                </a:lnSpc>
                <a:spcBef>
                  <a:spcPts val="840"/>
                </a:spcBef>
                <a:buFont typeface="Arial" pitchFamily="34" charset="0"/>
                <a:buNone/>
                <a:defRPr lang="en-US" sz="1400" kern="1200" dirty="0" smtClean="0">
                  <a:solidFill>
                    <a:schemeClr val="bg1"/>
                  </a:solidFill>
                  <a:latin typeface="+mj-lt"/>
                  <a:ea typeface="+mn-ea"/>
                  <a:cs typeface="+mn-cs"/>
                </a:defRPr>
              </a:lvl4pPr>
              <a:lvl5pPr marL="1030288" indent="0" algn="l" defTabSz="914400" rtl="0" eaLnBrk="1" latinLnBrk="0" hangingPunct="1">
                <a:lnSpc>
                  <a:spcPct val="95000"/>
                </a:lnSpc>
                <a:spcBef>
                  <a:spcPts val="840"/>
                </a:spcBef>
                <a:buFont typeface="Arial" pitchFamily="34" charset="0"/>
                <a:buNone/>
                <a:defRPr lang="en-US" sz="1400" kern="1200" dirty="0">
                  <a:solidFill>
                    <a:schemeClr val="bg1"/>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defRPr/>
              </a:pPr>
              <a:r>
                <a:rPr lang="en-US" sz="1800" dirty="0" smtClean="0">
                  <a:latin typeface="Calibri" pitchFamily="34" charset="0"/>
                  <a:cs typeface="Calibri" pitchFamily="34" charset="0"/>
                </a:rPr>
                <a:t>Configure VCS Module XML Configuration File</a:t>
              </a:r>
              <a:endParaRPr lang="en-US" sz="1800" dirty="0">
                <a:latin typeface="Calibri" pitchFamily="34" charset="0"/>
                <a:cs typeface="Calibri" pitchFamily="34" charset="0"/>
              </a:endParaRPr>
            </a:p>
          </p:txBody>
        </p:sp>
        <p:sp>
          <p:nvSpPr>
            <p:cNvPr id="24" name="TextBox 23"/>
            <p:cNvSpPr txBox="1"/>
            <p:nvPr/>
          </p:nvSpPr>
          <p:spPr>
            <a:xfrm>
              <a:off x="9212870" y="5134468"/>
              <a:ext cx="532441" cy="338554"/>
            </a:xfrm>
            <a:prstGeom prst="rect">
              <a:avLst/>
            </a:prstGeom>
            <a:noFill/>
          </p:spPr>
          <p:txBody>
            <a:bodyPr wrap="square">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defRPr/>
              </a:pPr>
              <a:r>
                <a:rPr lang="en-US" sz="1600" b="1" spc="50" dirty="0" smtClean="0">
                  <a:ln w="11430"/>
                  <a:solidFill>
                    <a:srgbClr val="03D526"/>
                  </a:solidFill>
                  <a:effectLst>
                    <a:outerShdw blurRad="76200" dist="50800" dir="5400000" algn="tl" rotWithShape="0">
                      <a:srgbClr val="000000">
                        <a:alpha val="65000"/>
                      </a:srgbClr>
                    </a:outerShdw>
                  </a:effectLst>
                  <a:ea typeface="ＭＳ Ｐゴシック" charset="-128"/>
                </a:rPr>
                <a:t>4.2</a:t>
              </a:r>
              <a:endParaRPr lang="en-US" sz="1600" b="1" spc="50" dirty="0">
                <a:ln w="11430"/>
                <a:solidFill>
                  <a:srgbClr val="03D526"/>
                </a:solidFill>
                <a:effectLst>
                  <a:outerShdw blurRad="76200" dist="50800" dir="5400000" algn="tl" rotWithShape="0">
                    <a:srgbClr val="000000">
                      <a:alpha val="65000"/>
                    </a:srgbClr>
                  </a:outerShdw>
                </a:effectLst>
                <a:ea typeface="ＭＳ Ｐゴシック" charset="-128"/>
              </a:endParaRPr>
            </a:p>
          </p:txBody>
        </p:sp>
      </p:grpSp>
      <p:grpSp>
        <p:nvGrpSpPr>
          <p:cNvPr id="28676" name="Group 28675"/>
          <p:cNvGrpSpPr/>
          <p:nvPr/>
        </p:nvGrpSpPr>
        <p:grpSpPr>
          <a:xfrm>
            <a:off x="9208749" y="5718875"/>
            <a:ext cx="2810577" cy="824120"/>
            <a:chOff x="9294241" y="5690000"/>
            <a:chExt cx="2810577" cy="824120"/>
          </a:xfrm>
        </p:grpSpPr>
        <p:sp>
          <p:nvSpPr>
            <p:cNvPr id="37" name="Rounded Rectangle 36"/>
            <p:cNvSpPr/>
            <p:nvPr/>
          </p:nvSpPr>
          <p:spPr>
            <a:xfrm>
              <a:off x="9294241" y="5703987"/>
              <a:ext cx="2810577" cy="796147"/>
            </a:xfrm>
            <a:prstGeom prst="roundRect">
              <a:avLst>
                <a:gd name="adj" fmla="val 14845"/>
              </a:avLst>
            </a:prstGeom>
            <a:gradFill flip="none" rotWithShape="1">
              <a:gsLst>
                <a:gs pos="26000">
                  <a:srgbClr val="1585FF"/>
                </a:gs>
                <a:gs pos="100000">
                  <a:srgbClr val="134486"/>
                </a:gs>
              </a:gsLst>
              <a:lin ang="5400000" scaled="0"/>
              <a:tileRect/>
            </a:gradFill>
            <a:ln w="152400" cap="flat" cmpd="sng" algn="ctr">
              <a:noFill/>
              <a:prstDash val="solid"/>
              <a:round/>
              <a:headEnd type="none" w="med" len="med"/>
              <a:tailEnd type="none" w="med" len="med"/>
            </a:ln>
            <a:effectLst>
              <a:outerShdw blurRad="127000" dist="63500" dir="5640000">
                <a:srgbClr val="000000">
                  <a:alpha val="44000"/>
                </a:srgbClr>
              </a:outerShdw>
            </a:effectLst>
            <a:scene3d>
              <a:camera prst="perspectiveFront" fov="0">
                <a:rot lat="0" lon="0" rev="0"/>
              </a:camera>
              <a:lightRig rig="soft" dir="t">
                <a:rot lat="0" lon="0" rev="9180000"/>
              </a:lightRig>
            </a:scene3d>
            <a:sp3d prstMaterial="softEdge">
              <a:bevelT w="279400" h="95250"/>
            </a:sp3d>
          </p:spPr>
          <p:txBody>
            <a:bodyPr anchor="ctr"/>
            <a:lstStyle/>
            <a:p>
              <a:pPr algn="ctr" defTabSz="913906">
                <a:buClr>
                  <a:srgbClr val="FFFFFF"/>
                </a:buClr>
                <a:tabLst>
                  <a:tab pos="0" algn="l"/>
                  <a:tab pos="1218936" algn="l"/>
                  <a:tab pos="2437872" algn="l"/>
                  <a:tab pos="3656808" algn="l"/>
                  <a:tab pos="4875744" algn="l"/>
                  <a:tab pos="6094679" algn="l"/>
                  <a:tab pos="7313615" algn="l"/>
                  <a:tab pos="8532551" algn="l"/>
                  <a:tab pos="9751487" algn="l"/>
                  <a:tab pos="10970423" algn="l"/>
                  <a:tab pos="12189357" algn="l"/>
                  <a:tab pos="13408294" algn="l"/>
                </a:tabLst>
                <a:defRPr/>
              </a:pPr>
              <a:endParaRPr lang="en-GB" sz="2000" dirty="0">
                <a:solidFill>
                  <a:srgbClr val="FFFFFF"/>
                </a:solidFill>
                <a:cs typeface="Arial"/>
                <a:sym typeface="Wingdings" pitchFamily="2" charset="2"/>
              </a:endParaRPr>
            </a:p>
          </p:txBody>
        </p:sp>
        <p:sp>
          <p:nvSpPr>
            <p:cNvPr id="38" name="Rectangle 3"/>
            <p:cNvSpPr txBox="1">
              <a:spLocks noChangeArrowheads="1"/>
            </p:cNvSpPr>
            <p:nvPr/>
          </p:nvSpPr>
          <p:spPr>
            <a:xfrm>
              <a:off x="9294241" y="5690000"/>
              <a:ext cx="2800952" cy="824120"/>
            </a:xfrm>
            <a:prstGeom prst="rect">
              <a:avLst/>
            </a:prstGeom>
          </p:spPr>
          <p:txBody>
            <a:bodyPr/>
            <a:lstStyle>
              <a:lvl1pPr marL="228600" indent="-228600" algn="l" defTabSz="914400" rtl="0" eaLnBrk="1" latinLnBrk="0" hangingPunct="1">
                <a:lnSpc>
                  <a:spcPct val="95000"/>
                </a:lnSpc>
                <a:spcBef>
                  <a:spcPts val="1440"/>
                </a:spcBef>
                <a:buClr>
                  <a:srgbClr val="106FE2"/>
                </a:buClr>
                <a:buSzPct val="100000"/>
                <a:buFont typeface="Wingdings" charset="2"/>
                <a:buChar char="§"/>
                <a:tabLst/>
                <a:defRPr lang="en-US" sz="2000" kern="1200" dirty="0" smtClean="0">
                  <a:solidFill>
                    <a:schemeClr val="bg1"/>
                  </a:solidFill>
                  <a:latin typeface="+mj-lt"/>
                  <a:ea typeface="+mn-ea"/>
                  <a:cs typeface="+mn-cs"/>
                </a:defRPr>
              </a:lvl1pPr>
              <a:lvl2pPr marL="406400" indent="0" algn="l" defTabSz="914400" rtl="0" eaLnBrk="1" latinLnBrk="0" hangingPunct="1">
                <a:lnSpc>
                  <a:spcPct val="95000"/>
                </a:lnSpc>
                <a:spcBef>
                  <a:spcPts val="840"/>
                </a:spcBef>
                <a:buClr>
                  <a:srgbClr val="106FE2"/>
                </a:buClr>
                <a:buFont typeface="Lucida Grande"/>
                <a:buChar char="–"/>
                <a:defRPr lang="en-US" sz="1800" kern="1200" dirty="0" smtClean="0">
                  <a:solidFill>
                    <a:schemeClr val="bg1"/>
                  </a:solidFill>
                  <a:latin typeface="+mj-lt"/>
                  <a:ea typeface="+mn-ea"/>
                  <a:cs typeface="+mn-cs"/>
                </a:defRPr>
              </a:lvl2pPr>
              <a:lvl3pPr marL="685800" indent="-1588" algn="l" defTabSz="914400" rtl="0" eaLnBrk="1" latinLnBrk="0" hangingPunct="1">
                <a:lnSpc>
                  <a:spcPct val="95000"/>
                </a:lnSpc>
                <a:spcBef>
                  <a:spcPts val="840"/>
                </a:spcBef>
                <a:buFont typeface="Arial" pitchFamily="34" charset="0"/>
                <a:buNone/>
                <a:defRPr lang="en-US" sz="1600" kern="1200" dirty="0" smtClean="0">
                  <a:solidFill>
                    <a:schemeClr val="bg1"/>
                  </a:solidFill>
                  <a:latin typeface="+mj-lt"/>
                  <a:ea typeface="+mn-ea"/>
                  <a:cs typeface="+mn-cs"/>
                </a:defRPr>
              </a:lvl3pPr>
              <a:lvl4pPr marL="866775" indent="0" algn="l" defTabSz="914400" rtl="0" eaLnBrk="1" latinLnBrk="0" hangingPunct="1">
                <a:lnSpc>
                  <a:spcPct val="95000"/>
                </a:lnSpc>
                <a:spcBef>
                  <a:spcPts val="840"/>
                </a:spcBef>
                <a:buFont typeface="Arial" pitchFamily="34" charset="0"/>
                <a:buNone/>
                <a:defRPr lang="en-US" sz="1400" kern="1200" dirty="0" smtClean="0">
                  <a:solidFill>
                    <a:schemeClr val="bg1"/>
                  </a:solidFill>
                  <a:latin typeface="+mj-lt"/>
                  <a:ea typeface="+mn-ea"/>
                  <a:cs typeface="+mn-cs"/>
                </a:defRPr>
              </a:lvl4pPr>
              <a:lvl5pPr marL="1030288" indent="0" algn="l" defTabSz="914400" rtl="0" eaLnBrk="1" latinLnBrk="0" hangingPunct="1">
                <a:lnSpc>
                  <a:spcPct val="95000"/>
                </a:lnSpc>
                <a:spcBef>
                  <a:spcPts val="840"/>
                </a:spcBef>
                <a:buFont typeface="Arial" pitchFamily="34" charset="0"/>
                <a:buNone/>
                <a:defRPr lang="en-US" sz="1400" kern="1200" dirty="0">
                  <a:solidFill>
                    <a:schemeClr val="bg1"/>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defRPr/>
              </a:pPr>
              <a:r>
                <a:rPr lang="en-US" sz="1800" dirty="0" smtClean="0">
                  <a:latin typeface="Calibri" pitchFamily="34" charset="0"/>
                  <a:cs typeface="Calibri" pitchFamily="34" charset="0"/>
                </a:rPr>
                <a:t>Execute Deployment Plan (ExecutePDTool.bat)</a:t>
              </a:r>
              <a:endParaRPr lang="en-US" sz="1800" dirty="0">
                <a:latin typeface="Calibri" pitchFamily="34" charset="0"/>
                <a:cs typeface="Calibri" pitchFamily="34" charset="0"/>
              </a:endParaRPr>
            </a:p>
          </p:txBody>
        </p:sp>
        <p:sp>
          <p:nvSpPr>
            <p:cNvPr id="25" name="TextBox 24"/>
            <p:cNvSpPr txBox="1"/>
            <p:nvPr/>
          </p:nvSpPr>
          <p:spPr>
            <a:xfrm>
              <a:off x="9322170" y="5932783"/>
              <a:ext cx="313841" cy="338554"/>
            </a:xfrm>
            <a:prstGeom prst="rect">
              <a:avLst/>
            </a:prstGeom>
            <a:noFill/>
          </p:spPr>
          <p:txBody>
            <a:bodyPr wrap="square">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defRPr/>
              </a:pPr>
              <a:r>
                <a:rPr lang="en-US" sz="1600" b="1" spc="50" dirty="0">
                  <a:ln w="11430"/>
                  <a:solidFill>
                    <a:srgbClr val="03D526"/>
                  </a:solidFill>
                  <a:effectLst>
                    <a:outerShdw blurRad="76200" dist="50800" dir="5400000" algn="tl" rotWithShape="0">
                      <a:srgbClr val="000000">
                        <a:alpha val="65000"/>
                      </a:srgbClr>
                    </a:outerShdw>
                  </a:effectLst>
                  <a:ea typeface="ＭＳ Ｐゴシック" charset="-128"/>
                </a:rPr>
                <a:t>5</a:t>
              </a:r>
            </a:p>
          </p:txBody>
        </p:sp>
      </p:grpSp>
    </p:spTree>
    <p:extLst>
      <p:ext uri="{BB962C8B-B14F-4D97-AF65-F5344CB8AC3E}">
        <p14:creationId xmlns:p14="http://schemas.microsoft.com/office/powerpoint/2010/main" val="2883402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8675">
                                            <p:txEl>
                                              <p:pRg st="0" end="0"/>
                                            </p:txEl>
                                          </p:spTgt>
                                        </p:tgtEl>
                                        <p:attrNameLst>
                                          <p:attrName>style.visibility</p:attrName>
                                        </p:attrNameLst>
                                      </p:cBhvr>
                                      <p:to>
                                        <p:strVal val="visible"/>
                                      </p:to>
                                    </p:set>
                                    <p:animEffect transition="in" filter="wipe(up)">
                                      <p:cBhvr>
                                        <p:cTn id="7" dur="500"/>
                                        <p:tgtEl>
                                          <p:spTgt spid="28675">
                                            <p:txEl>
                                              <p:pRg st="0" end="0"/>
                                            </p:txEl>
                                          </p:spTgt>
                                        </p:tgtEl>
                                      </p:cBhvr>
                                    </p:animEffect>
                                  </p:childTnLst>
                                </p:cTn>
                              </p:par>
                              <p:par>
                                <p:cTn id="8" presetID="22" presetClass="entr" presetSubtype="1" fill="hold" nodeType="withEffect">
                                  <p:stCondLst>
                                    <p:cond delay="0"/>
                                  </p:stCondLst>
                                  <p:childTnLst>
                                    <p:set>
                                      <p:cBhvr>
                                        <p:cTn id="9" dur="1" fill="hold">
                                          <p:stCondLst>
                                            <p:cond delay="0"/>
                                          </p:stCondLst>
                                        </p:cTn>
                                        <p:tgtEl>
                                          <p:spTgt spid="28675">
                                            <p:txEl>
                                              <p:pRg st="1" end="1"/>
                                            </p:txEl>
                                          </p:spTgt>
                                        </p:tgtEl>
                                        <p:attrNameLst>
                                          <p:attrName>style.visibility</p:attrName>
                                        </p:attrNameLst>
                                      </p:cBhvr>
                                      <p:to>
                                        <p:strVal val="visible"/>
                                      </p:to>
                                    </p:set>
                                    <p:animEffect transition="in" filter="wipe(up)">
                                      <p:cBhvr>
                                        <p:cTn id="10" dur="500"/>
                                        <p:tgtEl>
                                          <p:spTgt spid="28675">
                                            <p:txEl>
                                              <p:pRg st="1" end="1"/>
                                            </p:txEl>
                                          </p:spTgt>
                                        </p:tgtEl>
                                      </p:cBhvr>
                                    </p:animEffect>
                                  </p:childTnLst>
                                </p:cTn>
                              </p:par>
                              <p:par>
                                <p:cTn id="11" presetID="22" presetClass="entr" presetSubtype="1" fill="hold" nodeType="withEffect">
                                  <p:stCondLst>
                                    <p:cond delay="0"/>
                                  </p:stCondLst>
                                  <p:childTnLst>
                                    <p:set>
                                      <p:cBhvr>
                                        <p:cTn id="12" dur="1" fill="hold">
                                          <p:stCondLst>
                                            <p:cond delay="0"/>
                                          </p:stCondLst>
                                        </p:cTn>
                                        <p:tgtEl>
                                          <p:spTgt spid="28675">
                                            <p:txEl>
                                              <p:pRg st="2" end="2"/>
                                            </p:txEl>
                                          </p:spTgt>
                                        </p:tgtEl>
                                        <p:attrNameLst>
                                          <p:attrName>style.visibility</p:attrName>
                                        </p:attrNameLst>
                                      </p:cBhvr>
                                      <p:to>
                                        <p:strVal val="visible"/>
                                      </p:to>
                                    </p:set>
                                    <p:animEffect transition="in" filter="wipe(up)">
                                      <p:cBhvr>
                                        <p:cTn id="13" dur="500"/>
                                        <p:tgtEl>
                                          <p:spTgt spid="28675">
                                            <p:txEl>
                                              <p:pRg st="2" end="2"/>
                                            </p:txEl>
                                          </p:spTgt>
                                        </p:tgtEl>
                                      </p:cBhvr>
                                    </p:animEffect>
                                  </p:childTnLst>
                                </p:cTn>
                              </p:par>
                              <p:par>
                                <p:cTn id="14" presetID="22" presetClass="entr" presetSubtype="1" fill="hold" nodeType="with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wipe(up)">
                                      <p:cBhvr>
                                        <p:cTn id="16" dur="500"/>
                                        <p:tgtEl>
                                          <p:spTgt spid="2"/>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nodeType="clickEffect">
                                  <p:stCondLst>
                                    <p:cond delay="0"/>
                                  </p:stCondLst>
                                  <p:childTnLst>
                                    <p:set>
                                      <p:cBhvr>
                                        <p:cTn id="20" dur="1" fill="hold">
                                          <p:stCondLst>
                                            <p:cond delay="0"/>
                                          </p:stCondLst>
                                        </p:cTn>
                                        <p:tgtEl>
                                          <p:spTgt spid="28675">
                                            <p:txEl>
                                              <p:pRg st="3" end="3"/>
                                            </p:txEl>
                                          </p:spTgt>
                                        </p:tgtEl>
                                        <p:attrNameLst>
                                          <p:attrName>style.visibility</p:attrName>
                                        </p:attrNameLst>
                                      </p:cBhvr>
                                      <p:to>
                                        <p:strVal val="visible"/>
                                      </p:to>
                                    </p:set>
                                    <p:animEffect transition="in" filter="wipe(up)">
                                      <p:cBhvr>
                                        <p:cTn id="21" dur="500"/>
                                        <p:tgtEl>
                                          <p:spTgt spid="28675">
                                            <p:txEl>
                                              <p:pRg st="3" end="3"/>
                                            </p:txEl>
                                          </p:spTgt>
                                        </p:tgtEl>
                                      </p:cBhvr>
                                    </p:animEffect>
                                  </p:childTnLst>
                                </p:cTn>
                              </p:par>
                              <p:par>
                                <p:cTn id="22" presetID="22" presetClass="entr" presetSubtype="1" fill="hold" nodeType="withEffect">
                                  <p:stCondLst>
                                    <p:cond delay="0"/>
                                  </p:stCondLst>
                                  <p:childTnLst>
                                    <p:set>
                                      <p:cBhvr>
                                        <p:cTn id="23" dur="1" fill="hold">
                                          <p:stCondLst>
                                            <p:cond delay="0"/>
                                          </p:stCondLst>
                                        </p:cTn>
                                        <p:tgtEl>
                                          <p:spTgt spid="28675">
                                            <p:txEl>
                                              <p:pRg st="4" end="4"/>
                                            </p:txEl>
                                          </p:spTgt>
                                        </p:tgtEl>
                                        <p:attrNameLst>
                                          <p:attrName>style.visibility</p:attrName>
                                        </p:attrNameLst>
                                      </p:cBhvr>
                                      <p:to>
                                        <p:strVal val="visible"/>
                                      </p:to>
                                    </p:set>
                                    <p:animEffect transition="in" filter="wipe(up)">
                                      <p:cBhvr>
                                        <p:cTn id="24" dur="500"/>
                                        <p:tgtEl>
                                          <p:spTgt spid="28675">
                                            <p:txEl>
                                              <p:pRg st="4" end="4"/>
                                            </p:txEl>
                                          </p:spTgt>
                                        </p:tgtEl>
                                      </p:cBhvr>
                                    </p:animEffect>
                                  </p:childTnLst>
                                </p:cTn>
                              </p:par>
                              <p:par>
                                <p:cTn id="25" presetID="22" presetClass="entr" presetSubtype="1" fill="hold" nodeType="withEffect">
                                  <p:stCondLst>
                                    <p:cond delay="0"/>
                                  </p:stCondLst>
                                  <p:childTnLst>
                                    <p:set>
                                      <p:cBhvr>
                                        <p:cTn id="26" dur="1" fill="hold">
                                          <p:stCondLst>
                                            <p:cond delay="0"/>
                                          </p:stCondLst>
                                        </p:cTn>
                                        <p:tgtEl>
                                          <p:spTgt spid="28675">
                                            <p:txEl>
                                              <p:pRg st="5" end="5"/>
                                            </p:txEl>
                                          </p:spTgt>
                                        </p:tgtEl>
                                        <p:attrNameLst>
                                          <p:attrName>style.visibility</p:attrName>
                                        </p:attrNameLst>
                                      </p:cBhvr>
                                      <p:to>
                                        <p:strVal val="visible"/>
                                      </p:to>
                                    </p:set>
                                    <p:animEffect transition="in" filter="wipe(up)">
                                      <p:cBhvr>
                                        <p:cTn id="27" dur="500"/>
                                        <p:tgtEl>
                                          <p:spTgt spid="28675">
                                            <p:txEl>
                                              <p:pRg st="5" end="5"/>
                                            </p:txEl>
                                          </p:spTgt>
                                        </p:tgtEl>
                                      </p:cBhvr>
                                    </p:animEffect>
                                  </p:childTnLst>
                                </p:cTn>
                              </p:par>
                              <p:par>
                                <p:cTn id="28" presetID="22" presetClass="entr" presetSubtype="1" fill="hold" nodeType="withEffect">
                                  <p:stCondLst>
                                    <p:cond delay="0"/>
                                  </p:stCondLst>
                                  <p:childTnLst>
                                    <p:set>
                                      <p:cBhvr>
                                        <p:cTn id="29" dur="1" fill="hold">
                                          <p:stCondLst>
                                            <p:cond delay="0"/>
                                          </p:stCondLst>
                                        </p:cTn>
                                        <p:tgtEl>
                                          <p:spTgt spid="28675">
                                            <p:txEl>
                                              <p:pRg st="6" end="6"/>
                                            </p:txEl>
                                          </p:spTgt>
                                        </p:tgtEl>
                                        <p:attrNameLst>
                                          <p:attrName>style.visibility</p:attrName>
                                        </p:attrNameLst>
                                      </p:cBhvr>
                                      <p:to>
                                        <p:strVal val="visible"/>
                                      </p:to>
                                    </p:set>
                                    <p:animEffect transition="in" filter="wipe(up)">
                                      <p:cBhvr>
                                        <p:cTn id="30" dur="500"/>
                                        <p:tgtEl>
                                          <p:spTgt spid="28675">
                                            <p:txEl>
                                              <p:pRg st="6" end="6"/>
                                            </p:txEl>
                                          </p:spTgt>
                                        </p:tgtEl>
                                      </p:cBhvr>
                                    </p:animEffect>
                                  </p:childTnLst>
                                </p:cTn>
                              </p:par>
                              <p:par>
                                <p:cTn id="31" presetID="22" presetClass="entr" presetSubtype="1" fill="hold" nodeType="withEffect">
                                  <p:stCondLst>
                                    <p:cond delay="0"/>
                                  </p:stCondLst>
                                  <p:childTnLst>
                                    <p:set>
                                      <p:cBhvr>
                                        <p:cTn id="32" dur="1" fill="hold">
                                          <p:stCondLst>
                                            <p:cond delay="0"/>
                                          </p:stCondLst>
                                        </p:cTn>
                                        <p:tgtEl>
                                          <p:spTgt spid="3"/>
                                        </p:tgtEl>
                                        <p:attrNameLst>
                                          <p:attrName>style.visibility</p:attrName>
                                        </p:attrNameLst>
                                      </p:cBhvr>
                                      <p:to>
                                        <p:strVal val="visible"/>
                                      </p:to>
                                    </p:set>
                                    <p:animEffect transition="in" filter="wipe(up)">
                                      <p:cBhvr>
                                        <p:cTn id="33" dur="500"/>
                                        <p:tgtEl>
                                          <p:spTgt spid="3"/>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1" fill="hold" nodeType="clickEffect">
                                  <p:stCondLst>
                                    <p:cond delay="0"/>
                                  </p:stCondLst>
                                  <p:childTnLst>
                                    <p:set>
                                      <p:cBhvr>
                                        <p:cTn id="37" dur="1" fill="hold">
                                          <p:stCondLst>
                                            <p:cond delay="0"/>
                                          </p:stCondLst>
                                        </p:cTn>
                                        <p:tgtEl>
                                          <p:spTgt spid="28675">
                                            <p:txEl>
                                              <p:pRg st="7" end="7"/>
                                            </p:txEl>
                                          </p:spTgt>
                                        </p:tgtEl>
                                        <p:attrNameLst>
                                          <p:attrName>style.visibility</p:attrName>
                                        </p:attrNameLst>
                                      </p:cBhvr>
                                      <p:to>
                                        <p:strVal val="visible"/>
                                      </p:to>
                                    </p:set>
                                    <p:animEffect transition="in" filter="wipe(up)">
                                      <p:cBhvr>
                                        <p:cTn id="38" dur="500"/>
                                        <p:tgtEl>
                                          <p:spTgt spid="28675">
                                            <p:txEl>
                                              <p:pRg st="7" end="7"/>
                                            </p:txEl>
                                          </p:spTgt>
                                        </p:tgtEl>
                                      </p:cBhvr>
                                    </p:animEffect>
                                  </p:childTnLst>
                                </p:cTn>
                              </p:par>
                              <p:par>
                                <p:cTn id="39" presetID="22" presetClass="entr" presetSubtype="1" fill="hold" nodeType="withEffect">
                                  <p:stCondLst>
                                    <p:cond delay="0"/>
                                  </p:stCondLst>
                                  <p:childTnLst>
                                    <p:set>
                                      <p:cBhvr>
                                        <p:cTn id="40" dur="1" fill="hold">
                                          <p:stCondLst>
                                            <p:cond delay="0"/>
                                          </p:stCondLst>
                                        </p:cTn>
                                        <p:tgtEl>
                                          <p:spTgt spid="28672"/>
                                        </p:tgtEl>
                                        <p:attrNameLst>
                                          <p:attrName>style.visibility</p:attrName>
                                        </p:attrNameLst>
                                      </p:cBhvr>
                                      <p:to>
                                        <p:strVal val="visible"/>
                                      </p:to>
                                    </p:set>
                                    <p:animEffect transition="in" filter="wipe(up)">
                                      <p:cBhvr>
                                        <p:cTn id="41" dur="500"/>
                                        <p:tgtEl>
                                          <p:spTgt spid="28672"/>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1" fill="hold" nodeType="clickEffect">
                                  <p:stCondLst>
                                    <p:cond delay="0"/>
                                  </p:stCondLst>
                                  <p:childTnLst>
                                    <p:set>
                                      <p:cBhvr>
                                        <p:cTn id="45" dur="1" fill="hold">
                                          <p:stCondLst>
                                            <p:cond delay="0"/>
                                          </p:stCondLst>
                                        </p:cTn>
                                        <p:tgtEl>
                                          <p:spTgt spid="28675">
                                            <p:txEl>
                                              <p:pRg st="8" end="8"/>
                                            </p:txEl>
                                          </p:spTgt>
                                        </p:tgtEl>
                                        <p:attrNameLst>
                                          <p:attrName>style.visibility</p:attrName>
                                        </p:attrNameLst>
                                      </p:cBhvr>
                                      <p:to>
                                        <p:strVal val="visible"/>
                                      </p:to>
                                    </p:set>
                                    <p:animEffect transition="in" filter="wipe(up)">
                                      <p:cBhvr>
                                        <p:cTn id="46" dur="500"/>
                                        <p:tgtEl>
                                          <p:spTgt spid="28675">
                                            <p:txEl>
                                              <p:pRg st="8" end="8"/>
                                            </p:txEl>
                                          </p:spTgt>
                                        </p:tgtEl>
                                      </p:cBhvr>
                                    </p:animEffect>
                                  </p:childTnLst>
                                </p:cTn>
                              </p:par>
                              <p:par>
                                <p:cTn id="47" presetID="22" presetClass="entr" presetSubtype="1" fill="hold" nodeType="withEffect">
                                  <p:stCondLst>
                                    <p:cond delay="0"/>
                                  </p:stCondLst>
                                  <p:childTnLst>
                                    <p:set>
                                      <p:cBhvr>
                                        <p:cTn id="48" dur="1" fill="hold">
                                          <p:stCondLst>
                                            <p:cond delay="0"/>
                                          </p:stCondLst>
                                        </p:cTn>
                                        <p:tgtEl>
                                          <p:spTgt spid="28675">
                                            <p:txEl>
                                              <p:pRg st="9" end="9"/>
                                            </p:txEl>
                                          </p:spTgt>
                                        </p:tgtEl>
                                        <p:attrNameLst>
                                          <p:attrName>style.visibility</p:attrName>
                                        </p:attrNameLst>
                                      </p:cBhvr>
                                      <p:to>
                                        <p:strVal val="visible"/>
                                      </p:to>
                                    </p:set>
                                    <p:animEffect transition="in" filter="wipe(up)">
                                      <p:cBhvr>
                                        <p:cTn id="49" dur="500"/>
                                        <p:tgtEl>
                                          <p:spTgt spid="28675">
                                            <p:txEl>
                                              <p:pRg st="9" end="9"/>
                                            </p:txEl>
                                          </p:spTgt>
                                        </p:tgtEl>
                                      </p:cBhvr>
                                    </p:animEffect>
                                  </p:childTnLst>
                                </p:cTn>
                              </p:par>
                              <p:par>
                                <p:cTn id="50" presetID="22" presetClass="entr" presetSubtype="1" fill="hold" nodeType="withEffect">
                                  <p:stCondLst>
                                    <p:cond delay="0"/>
                                  </p:stCondLst>
                                  <p:childTnLst>
                                    <p:set>
                                      <p:cBhvr>
                                        <p:cTn id="51" dur="1" fill="hold">
                                          <p:stCondLst>
                                            <p:cond delay="0"/>
                                          </p:stCondLst>
                                        </p:cTn>
                                        <p:tgtEl>
                                          <p:spTgt spid="28675">
                                            <p:txEl>
                                              <p:pRg st="10" end="10"/>
                                            </p:txEl>
                                          </p:spTgt>
                                        </p:tgtEl>
                                        <p:attrNameLst>
                                          <p:attrName>style.visibility</p:attrName>
                                        </p:attrNameLst>
                                      </p:cBhvr>
                                      <p:to>
                                        <p:strVal val="visible"/>
                                      </p:to>
                                    </p:set>
                                    <p:animEffect transition="in" filter="wipe(up)">
                                      <p:cBhvr>
                                        <p:cTn id="52" dur="500"/>
                                        <p:tgtEl>
                                          <p:spTgt spid="28675">
                                            <p:txEl>
                                              <p:pRg st="10" end="10"/>
                                            </p:txEl>
                                          </p:spTgt>
                                        </p:tgtEl>
                                      </p:cBhvr>
                                    </p:animEffect>
                                  </p:childTnLst>
                                </p:cTn>
                              </p:par>
                              <p:par>
                                <p:cTn id="53" presetID="22" presetClass="entr" presetSubtype="1" fill="hold" nodeType="withEffect">
                                  <p:stCondLst>
                                    <p:cond delay="0"/>
                                  </p:stCondLst>
                                  <p:childTnLst>
                                    <p:set>
                                      <p:cBhvr>
                                        <p:cTn id="54" dur="1" fill="hold">
                                          <p:stCondLst>
                                            <p:cond delay="0"/>
                                          </p:stCondLst>
                                        </p:cTn>
                                        <p:tgtEl>
                                          <p:spTgt spid="28673"/>
                                        </p:tgtEl>
                                        <p:attrNameLst>
                                          <p:attrName>style.visibility</p:attrName>
                                        </p:attrNameLst>
                                      </p:cBhvr>
                                      <p:to>
                                        <p:strVal val="visible"/>
                                      </p:to>
                                    </p:set>
                                    <p:animEffect transition="in" filter="wipe(up)">
                                      <p:cBhvr>
                                        <p:cTn id="55" dur="500"/>
                                        <p:tgtEl>
                                          <p:spTgt spid="28673"/>
                                        </p:tgtEl>
                                      </p:cBhvr>
                                    </p:animEffect>
                                  </p:childTnLst>
                                </p:cTn>
                              </p:par>
                              <p:par>
                                <p:cTn id="56" presetID="22" presetClass="entr" presetSubtype="1" fill="hold" nodeType="withEffect">
                                  <p:stCondLst>
                                    <p:cond delay="0"/>
                                  </p:stCondLst>
                                  <p:childTnLst>
                                    <p:set>
                                      <p:cBhvr>
                                        <p:cTn id="57" dur="1" fill="hold">
                                          <p:stCondLst>
                                            <p:cond delay="0"/>
                                          </p:stCondLst>
                                        </p:cTn>
                                        <p:tgtEl>
                                          <p:spTgt spid="28674"/>
                                        </p:tgtEl>
                                        <p:attrNameLst>
                                          <p:attrName>style.visibility</p:attrName>
                                        </p:attrNameLst>
                                      </p:cBhvr>
                                      <p:to>
                                        <p:strVal val="visible"/>
                                      </p:to>
                                    </p:set>
                                    <p:animEffect transition="in" filter="wipe(up)">
                                      <p:cBhvr>
                                        <p:cTn id="58" dur="500"/>
                                        <p:tgtEl>
                                          <p:spTgt spid="28674"/>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1" fill="hold" nodeType="clickEffect">
                                  <p:stCondLst>
                                    <p:cond delay="0"/>
                                  </p:stCondLst>
                                  <p:childTnLst>
                                    <p:set>
                                      <p:cBhvr>
                                        <p:cTn id="62" dur="1" fill="hold">
                                          <p:stCondLst>
                                            <p:cond delay="0"/>
                                          </p:stCondLst>
                                        </p:cTn>
                                        <p:tgtEl>
                                          <p:spTgt spid="28675">
                                            <p:txEl>
                                              <p:pRg st="11" end="11"/>
                                            </p:txEl>
                                          </p:spTgt>
                                        </p:tgtEl>
                                        <p:attrNameLst>
                                          <p:attrName>style.visibility</p:attrName>
                                        </p:attrNameLst>
                                      </p:cBhvr>
                                      <p:to>
                                        <p:strVal val="visible"/>
                                      </p:to>
                                    </p:set>
                                    <p:animEffect transition="in" filter="wipe(up)">
                                      <p:cBhvr>
                                        <p:cTn id="63" dur="500"/>
                                        <p:tgtEl>
                                          <p:spTgt spid="28675">
                                            <p:txEl>
                                              <p:pRg st="11" end="11"/>
                                            </p:txEl>
                                          </p:spTgt>
                                        </p:tgtEl>
                                      </p:cBhvr>
                                    </p:animEffect>
                                  </p:childTnLst>
                                </p:cTn>
                              </p:par>
                              <p:par>
                                <p:cTn id="64" presetID="22" presetClass="entr" presetSubtype="1" fill="hold" nodeType="withEffect">
                                  <p:stCondLst>
                                    <p:cond delay="0"/>
                                  </p:stCondLst>
                                  <p:childTnLst>
                                    <p:set>
                                      <p:cBhvr>
                                        <p:cTn id="65" dur="1" fill="hold">
                                          <p:stCondLst>
                                            <p:cond delay="0"/>
                                          </p:stCondLst>
                                        </p:cTn>
                                        <p:tgtEl>
                                          <p:spTgt spid="28675">
                                            <p:txEl>
                                              <p:pRg st="12" end="12"/>
                                            </p:txEl>
                                          </p:spTgt>
                                        </p:tgtEl>
                                        <p:attrNameLst>
                                          <p:attrName>style.visibility</p:attrName>
                                        </p:attrNameLst>
                                      </p:cBhvr>
                                      <p:to>
                                        <p:strVal val="visible"/>
                                      </p:to>
                                    </p:set>
                                    <p:animEffect transition="in" filter="wipe(up)">
                                      <p:cBhvr>
                                        <p:cTn id="66" dur="500"/>
                                        <p:tgtEl>
                                          <p:spTgt spid="28675">
                                            <p:txEl>
                                              <p:pRg st="12" end="12"/>
                                            </p:txEl>
                                          </p:spTgt>
                                        </p:tgtEl>
                                      </p:cBhvr>
                                    </p:animEffect>
                                  </p:childTnLst>
                                </p:cTn>
                              </p:par>
                              <p:par>
                                <p:cTn id="67" presetID="22" presetClass="entr" presetSubtype="1" fill="hold" nodeType="withEffect">
                                  <p:stCondLst>
                                    <p:cond delay="0"/>
                                  </p:stCondLst>
                                  <p:childTnLst>
                                    <p:set>
                                      <p:cBhvr>
                                        <p:cTn id="68" dur="1" fill="hold">
                                          <p:stCondLst>
                                            <p:cond delay="0"/>
                                          </p:stCondLst>
                                        </p:cTn>
                                        <p:tgtEl>
                                          <p:spTgt spid="28676"/>
                                        </p:tgtEl>
                                        <p:attrNameLst>
                                          <p:attrName>style.visibility</p:attrName>
                                        </p:attrNameLst>
                                      </p:cBhvr>
                                      <p:to>
                                        <p:strVal val="visible"/>
                                      </p:to>
                                    </p:set>
                                    <p:animEffect transition="in" filter="wipe(up)">
                                      <p:cBhvr>
                                        <p:cTn id="69" dur="500"/>
                                        <p:tgtEl>
                                          <p:spTgt spid="286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314975" y="1040524"/>
            <a:ext cx="11591079" cy="5573636"/>
          </a:xfrm>
          <a:prstGeom prst="roundRect">
            <a:avLst>
              <a:gd name="adj" fmla="val 6836"/>
            </a:avLst>
          </a:prstGeom>
          <a:solidFill>
            <a:srgbClr val="FFFFFF">
              <a:alpha val="10000"/>
            </a:srgbClr>
          </a:solidFill>
          <a:ln w="152400" cap="flat" cmpd="sng" algn="ctr">
            <a:noFill/>
            <a:prstDash val="solid"/>
            <a:round/>
            <a:headEnd type="none" w="med" len="med"/>
            <a:tailEnd type="none" w="med" len="med"/>
          </a:ln>
          <a:effectLst>
            <a:outerShdw blurRad="127000" dist="63500" dir="5640000">
              <a:srgbClr val="000000">
                <a:alpha val="44000"/>
              </a:srgbClr>
            </a:outerShdw>
          </a:effectLst>
          <a:scene3d>
            <a:camera prst="perspectiveFront" fov="0">
              <a:rot lat="0" lon="0" rev="0"/>
            </a:camera>
            <a:lightRig rig="soft" dir="t">
              <a:rot lat="0" lon="0" rev="9180000"/>
            </a:lightRig>
          </a:scene3d>
          <a:sp3d prstMaterial="softEdge">
            <a:bevelT w="311150" h="158750"/>
          </a:sp3d>
        </p:spPr>
        <p:txBody>
          <a:bodyPr anchor="ctr"/>
          <a:lstStyle/>
          <a:p>
            <a:pPr algn="ctr" defTabSz="913906">
              <a:buClr>
                <a:srgbClr val="FFFFFF"/>
              </a:buClr>
              <a:tabLst>
                <a:tab pos="0" algn="l"/>
                <a:tab pos="1218936" algn="l"/>
                <a:tab pos="2437872" algn="l"/>
                <a:tab pos="3656808" algn="l"/>
                <a:tab pos="4875744" algn="l"/>
                <a:tab pos="6094679" algn="l"/>
                <a:tab pos="7313615" algn="l"/>
                <a:tab pos="8532551" algn="l"/>
                <a:tab pos="9751487" algn="l"/>
                <a:tab pos="10970423" algn="l"/>
                <a:tab pos="12189357" algn="l"/>
                <a:tab pos="13408294" algn="l"/>
              </a:tabLst>
              <a:defRPr/>
            </a:pPr>
            <a:endParaRPr lang="en-GB" sz="2800" dirty="0">
              <a:solidFill>
                <a:srgbClr val="FFFFFF"/>
              </a:solidFill>
              <a:cs typeface="Arial"/>
              <a:sym typeface="Wingdings" pitchFamily="2" charset="2"/>
            </a:endParaRPr>
          </a:p>
        </p:txBody>
      </p:sp>
      <p:sp>
        <p:nvSpPr>
          <p:cNvPr id="28675" name="Rectangle 3"/>
          <p:cNvSpPr>
            <a:spLocks noGrp="1"/>
          </p:cNvSpPr>
          <p:nvPr>
            <p:ph type="body" idx="4294967295"/>
          </p:nvPr>
        </p:nvSpPr>
        <p:spPr>
          <a:xfrm>
            <a:off x="304721" y="933855"/>
            <a:ext cx="11579384" cy="5695545"/>
          </a:xfrm>
          <a:prstGeom prst="rect">
            <a:avLst/>
          </a:prstGeom>
        </p:spPr>
        <p:txBody>
          <a:bodyPr>
            <a:normAutofit/>
          </a:bodyPr>
          <a:lstStyle/>
          <a:p>
            <a:r>
              <a:rPr lang="en-US" sz="3200" dirty="0" smtClean="0"/>
              <a:t>Basic Strategy</a:t>
            </a:r>
          </a:p>
          <a:p>
            <a:pPr lvl="1"/>
            <a:r>
              <a:rPr lang="en-US" sz="2000" dirty="0" smtClean="0"/>
              <a:t> </a:t>
            </a:r>
            <a:r>
              <a:rPr lang="en-US" sz="2400" dirty="0" smtClean="0"/>
              <a:t>Limited planning is required.</a:t>
            </a:r>
          </a:p>
          <a:p>
            <a:pPr lvl="1"/>
            <a:r>
              <a:rPr lang="en-US" sz="2400" dirty="0"/>
              <a:t> </a:t>
            </a:r>
            <a:r>
              <a:rPr lang="en-US" sz="2400" dirty="0" smtClean="0"/>
              <a:t>Get a deployment configuration up and running quickly.</a:t>
            </a:r>
          </a:p>
          <a:p>
            <a:pPr lvl="1"/>
            <a:r>
              <a:rPr lang="en-US" sz="2400" dirty="0"/>
              <a:t> </a:t>
            </a:r>
            <a:r>
              <a:rPr lang="en-US" sz="2400" dirty="0" smtClean="0"/>
              <a:t>Hard-code references to identifiers, paths and etc.</a:t>
            </a:r>
          </a:p>
          <a:p>
            <a:r>
              <a:rPr lang="en-US" sz="3200" dirty="0" smtClean="0"/>
              <a:t>Dynamic Strategy</a:t>
            </a:r>
          </a:p>
          <a:p>
            <a:pPr lvl="1"/>
            <a:r>
              <a:rPr lang="en-US" sz="2000" dirty="0" smtClean="0"/>
              <a:t> </a:t>
            </a:r>
            <a:r>
              <a:rPr lang="en-US" sz="2400" dirty="0" smtClean="0"/>
              <a:t>Requires more planning up front.</a:t>
            </a:r>
          </a:p>
          <a:p>
            <a:pPr marL="1027112" lvl="2" indent="-342900">
              <a:buFont typeface="Arial" panose="020B0604020202020204" pitchFamily="34" charset="0"/>
              <a:buChar char="•"/>
            </a:pPr>
            <a:r>
              <a:rPr lang="en-US" sz="2200" dirty="0" smtClean="0"/>
              <a:t>Design a parameterized deployment strategy to be used across all environments.</a:t>
            </a:r>
          </a:p>
          <a:p>
            <a:pPr lvl="1"/>
            <a:r>
              <a:rPr lang="en-US" sz="2400" dirty="0"/>
              <a:t> </a:t>
            </a:r>
            <a:r>
              <a:rPr lang="en-US" sz="2400" dirty="0" smtClean="0"/>
              <a:t>Yields greater benefits towards repeatability and agility</a:t>
            </a:r>
          </a:p>
          <a:p>
            <a:pPr marL="969962" lvl="2" indent="-285750">
              <a:buFont typeface="Arial" panose="020B0604020202020204" pitchFamily="34" charset="0"/>
              <a:buChar char="•"/>
            </a:pPr>
            <a:r>
              <a:rPr lang="en-US" sz="2000" dirty="0" smtClean="0"/>
              <a:t>Reduce maintenance of configuration and plan files</a:t>
            </a:r>
          </a:p>
          <a:p>
            <a:pPr marL="969962" lvl="2" indent="-285750">
              <a:buFont typeface="Arial" panose="020B0604020202020204" pitchFamily="34" charset="0"/>
              <a:buChar char="•"/>
            </a:pPr>
            <a:r>
              <a:rPr lang="en-US" sz="2000" dirty="0" smtClean="0"/>
              <a:t>Use the same plan file across all environments to promote deployment consistency</a:t>
            </a:r>
          </a:p>
          <a:p>
            <a:pPr lvl="1"/>
            <a:r>
              <a:rPr lang="en-US" sz="2400" dirty="0"/>
              <a:t> </a:t>
            </a:r>
            <a:r>
              <a:rPr lang="en-US" sz="2400" b="1" dirty="0" smtClean="0">
                <a:solidFill>
                  <a:srgbClr val="FFFF00"/>
                </a:solidFill>
              </a:rPr>
              <a:t>Use variables </a:t>
            </a:r>
            <a:r>
              <a:rPr lang="en-US" sz="2400" dirty="0" smtClean="0"/>
              <a:t>to specify environment differences or refer to environments.</a:t>
            </a:r>
          </a:p>
          <a:p>
            <a:pPr marL="1027112" lvl="2" indent="-342900">
              <a:buFont typeface="Arial" panose="020B0604020202020204" pitchFamily="34" charset="0"/>
              <a:buChar char="•"/>
            </a:pPr>
            <a:r>
              <a:rPr lang="en-US" sz="2200" dirty="0" smtClean="0"/>
              <a:t>Example: $MODULE_HOME or %MODULE_HOME% are equivalent</a:t>
            </a:r>
          </a:p>
          <a:p>
            <a:pPr marL="969962" lvl="2" indent="-285750">
              <a:buFont typeface="Arial" panose="020B0604020202020204" pitchFamily="34" charset="0"/>
              <a:buChar char="•"/>
            </a:pPr>
            <a:endParaRPr lang="en-US" sz="2000" dirty="0" smtClean="0"/>
          </a:p>
        </p:txBody>
      </p:sp>
      <p:sp>
        <p:nvSpPr>
          <p:cNvPr id="26626" name="Rectangle 2"/>
          <p:cNvSpPr>
            <a:spLocks noGrp="1"/>
          </p:cNvSpPr>
          <p:nvPr>
            <p:ph type="title" idx="4294967295"/>
          </p:nvPr>
        </p:nvSpPr>
        <p:spPr>
          <a:xfrm>
            <a:off x="609441" y="76200"/>
            <a:ext cx="11376237" cy="685800"/>
          </a:xfrm>
        </p:spPr>
        <p:txBody>
          <a:bodyPr/>
          <a:lstStyle/>
          <a:p>
            <a:r>
              <a:rPr lang="en-US" dirty="0">
                <a:ea typeface="ＭＳ Ｐゴシック" pitchFamily="34" charset="-128"/>
              </a:rPr>
              <a:t>Best Practices – Deployment </a:t>
            </a:r>
            <a:r>
              <a:rPr lang="en-US" dirty="0" smtClean="0">
                <a:ea typeface="ＭＳ Ｐゴシック" pitchFamily="34" charset="-128"/>
              </a:rPr>
              <a:t>Strategies</a:t>
            </a:r>
          </a:p>
        </p:txBody>
      </p:sp>
    </p:spTree>
    <p:extLst>
      <p:ext uri="{BB962C8B-B14F-4D97-AF65-F5344CB8AC3E}">
        <p14:creationId xmlns:p14="http://schemas.microsoft.com/office/powerpoint/2010/main" val="172581383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63554" y="2357120"/>
            <a:ext cx="8114097" cy="1100705"/>
          </a:xfrm>
        </p:spPr>
        <p:txBody>
          <a:bodyPr/>
          <a:lstStyle/>
          <a:p>
            <a:pPr algn="ctr"/>
            <a:r>
              <a:rPr lang="en-US" sz="4800" dirty="0" smtClean="0"/>
              <a:t>Typical Deployment Scenario</a:t>
            </a:r>
            <a:endParaRPr lang="en-US" sz="4800" dirty="0"/>
          </a:p>
        </p:txBody>
      </p:sp>
    </p:spTree>
    <p:extLst>
      <p:ext uri="{BB962C8B-B14F-4D97-AF65-F5344CB8AC3E}">
        <p14:creationId xmlns:p14="http://schemas.microsoft.com/office/powerpoint/2010/main" val="424617934"/>
      </p:ext>
    </p:extLst>
  </p:cSld>
  <p:clrMapOvr>
    <a:masterClrMapping/>
  </p:clrMapOvr>
  <p:transition>
    <p:wipe dir="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8" name="Group 77"/>
          <p:cNvGrpSpPr/>
          <p:nvPr/>
        </p:nvGrpSpPr>
        <p:grpSpPr>
          <a:xfrm>
            <a:off x="5330180" y="2847052"/>
            <a:ext cx="1238628" cy="746919"/>
            <a:chOff x="3733191" y="2864069"/>
            <a:chExt cx="4570809" cy="2105863"/>
          </a:xfrm>
        </p:grpSpPr>
        <p:grpSp>
          <p:nvGrpSpPr>
            <p:cNvPr id="79" name="Group 27"/>
            <p:cNvGrpSpPr/>
            <p:nvPr/>
          </p:nvGrpSpPr>
          <p:grpSpPr>
            <a:xfrm>
              <a:off x="3832019" y="2864069"/>
              <a:ext cx="4373152" cy="2105863"/>
              <a:chOff x="8140700" y="1473196"/>
              <a:chExt cx="3497579" cy="659845"/>
            </a:xfrm>
          </p:grpSpPr>
          <p:sp>
            <p:nvSpPr>
              <p:cNvPr id="81" name="Rounded Rectangle 80"/>
              <p:cNvSpPr/>
              <p:nvPr/>
            </p:nvSpPr>
            <p:spPr>
              <a:xfrm>
                <a:off x="8140700" y="1473196"/>
                <a:ext cx="3497579" cy="659845"/>
              </a:xfrm>
              <a:prstGeom prst="roundRect">
                <a:avLst>
                  <a:gd name="adj" fmla="val 5978"/>
                </a:avLst>
              </a:prstGeom>
              <a:gradFill flip="none" rotWithShape="1">
                <a:gsLst>
                  <a:gs pos="26000">
                    <a:srgbClr val="00C8CD"/>
                  </a:gs>
                  <a:gs pos="100000">
                    <a:srgbClr val="005D60"/>
                  </a:gs>
                </a:gsLst>
                <a:lin ang="5400000" scaled="0"/>
                <a:tileRect/>
              </a:gradFill>
              <a:ln w="152400" cap="flat" cmpd="sng" algn="ctr">
                <a:noFill/>
                <a:prstDash val="solid"/>
                <a:round/>
                <a:headEnd type="none" w="med" len="med"/>
                <a:tailEnd type="none" w="med" len="med"/>
              </a:ln>
              <a:effectLst>
                <a:outerShdw blurRad="127000" dist="63500" dir="5640000">
                  <a:srgbClr val="000000">
                    <a:alpha val="44000"/>
                  </a:srgbClr>
                </a:outerShdw>
              </a:effectLst>
              <a:scene3d>
                <a:camera prst="perspectiveFront" fov="0">
                  <a:rot lat="0" lon="0" rev="0"/>
                </a:camera>
                <a:lightRig rig="soft" dir="t">
                  <a:rot lat="0" lon="0" rev="9180000"/>
                </a:lightRig>
              </a:scene3d>
              <a:sp3d prstMaterial="softEdge">
                <a:bevelT w="311150" h="158750"/>
              </a:sp3d>
            </p:spPr>
            <p:txBody>
              <a:bodyPr anchor="ctr"/>
              <a:lstStyle/>
              <a:p>
                <a:pPr algn="ctr" defTabSz="913715">
                  <a:buClr>
                    <a:srgbClr val="FFFFFF"/>
                  </a:buClr>
                  <a:tabLst>
                    <a:tab pos="0" algn="l"/>
                    <a:tab pos="1218683" algn="l"/>
                    <a:tab pos="2437365" algn="l"/>
                    <a:tab pos="3656048" algn="l"/>
                    <a:tab pos="4874725" algn="l"/>
                    <a:tab pos="6093409" algn="l"/>
                    <a:tab pos="7312093" algn="l"/>
                    <a:tab pos="8530772" algn="l"/>
                    <a:tab pos="9749454" algn="l"/>
                    <a:tab pos="10968136" algn="l"/>
                    <a:tab pos="12186818" algn="l"/>
                    <a:tab pos="13405499" algn="l"/>
                  </a:tabLst>
                  <a:defRPr/>
                </a:pPr>
                <a:endParaRPr lang="en-GB" sz="2000" dirty="0">
                  <a:solidFill>
                    <a:srgbClr val="FFFFFF"/>
                  </a:solidFill>
                  <a:cs typeface="Arial"/>
                  <a:sym typeface="Wingdings" pitchFamily="2" charset="2"/>
                </a:endParaRPr>
              </a:p>
            </p:txBody>
          </p:sp>
          <p:sp>
            <p:nvSpPr>
              <p:cNvPr id="82" name="Rounded Rectangle 81"/>
              <p:cNvSpPr/>
              <p:nvPr/>
            </p:nvSpPr>
            <p:spPr>
              <a:xfrm>
                <a:off x="8220836" y="1507518"/>
                <a:ext cx="3338530" cy="177800"/>
              </a:xfrm>
              <a:prstGeom prst="roundRect">
                <a:avLst>
                  <a:gd name="adj" fmla="val 17960"/>
                </a:avLst>
              </a:prstGeom>
              <a:gradFill flip="none" rotWithShape="1">
                <a:gsLst>
                  <a:gs pos="0">
                    <a:srgbClr val="0096D6">
                      <a:alpha val="0"/>
                    </a:srgbClr>
                  </a:gs>
                  <a:gs pos="100000">
                    <a:srgbClr val="FFFFFF">
                      <a:alpha val="41000"/>
                    </a:srgbClr>
                  </a:gs>
                </a:gsLst>
                <a:lin ang="162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09"/>
                <a:r>
                  <a:rPr lang="en-US" sz="1600" dirty="0">
                    <a:solidFill>
                      <a:srgbClr val="FFFFFF"/>
                    </a:solidFill>
                  </a:rPr>
                  <a:t>  </a:t>
                </a:r>
              </a:p>
            </p:txBody>
          </p:sp>
        </p:grpSp>
        <p:sp>
          <p:nvSpPr>
            <p:cNvPr id="80" name="TextBox 6"/>
            <p:cNvSpPr txBox="1">
              <a:spLocks noChangeArrowheads="1"/>
            </p:cNvSpPr>
            <p:nvPr/>
          </p:nvSpPr>
          <p:spPr bwMode="auto">
            <a:xfrm>
              <a:off x="3733191" y="3015944"/>
              <a:ext cx="4570809" cy="1297073"/>
            </a:xfrm>
            <a:prstGeom prst="rect">
              <a:avLst/>
            </a:prstGeom>
            <a:noFill/>
            <a:ln>
              <a:noFill/>
            </a:ln>
            <a:effectLst>
              <a:outerShdw blurRad="50800" dist="25400" dir="2700000">
                <a:srgbClr val="000000">
                  <a:alpha val="2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b="1">
                  <a:solidFill>
                    <a:srgbClr val="003399"/>
                  </a:solidFill>
                  <a:latin typeface="Arial" charset="0"/>
                  <a:ea typeface="ＭＳ Ｐゴシック" charset="0"/>
                  <a:cs typeface="Arial Unicode MS" charset="0"/>
                </a:defRPr>
              </a:lvl1pPr>
              <a:lvl2pPr marL="742950" indent="-285750">
                <a:defRPr sz="2000" b="1">
                  <a:solidFill>
                    <a:srgbClr val="003399"/>
                  </a:solidFill>
                  <a:latin typeface="Arial" charset="0"/>
                  <a:ea typeface="Arial Unicode MS" charset="0"/>
                  <a:cs typeface="Arial Unicode MS" charset="0"/>
                </a:defRPr>
              </a:lvl2pPr>
              <a:lvl3pPr marL="1143000" indent="-228600">
                <a:defRPr sz="2000" b="1">
                  <a:solidFill>
                    <a:srgbClr val="003399"/>
                  </a:solidFill>
                  <a:latin typeface="Arial" charset="0"/>
                  <a:ea typeface="Arial Unicode MS" charset="0"/>
                  <a:cs typeface="Arial Unicode MS" charset="0"/>
                </a:defRPr>
              </a:lvl3pPr>
              <a:lvl4pPr marL="1600200" indent="-228600">
                <a:defRPr sz="2000" b="1">
                  <a:solidFill>
                    <a:srgbClr val="003399"/>
                  </a:solidFill>
                  <a:latin typeface="Arial" charset="0"/>
                  <a:ea typeface="Arial Unicode MS" charset="0"/>
                  <a:cs typeface="Arial Unicode MS" charset="0"/>
                </a:defRPr>
              </a:lvl4pPr>
              <a:lvl5pPr marL="2057400" indent="-228600">
                <a:defRPr sz="2000" b="1">
                  <a:solidFill>
                    <a:srgbClr val="003399"/>
                  </a:solidFill>
                  <a:latin typeface="Arial" charset="0"/>
                  <a:ea typeface="Arial Unicode MS" charset="0"/>
                  <a:cs typeface="Arial Unicode MS" charset="0"/>
                </a:defRPr>
              </a:lvl5pPr>
              <a:lvl6pPr marL="2514600" indent="-228600" algn="ctr" eaLnBrk="0" fontAlgn="base" hangingPunct="0">
                <a:lnSpc>
                  <a:spcPct val="90000"/>
                </a:lnSpc>
                <a:spcBef>
                  <a:spcPct val="0"/>
                </a:spcBef>
                <a:spcAft>
                  <a:spcPct val="0"/>
                </a:spcAft>
                <a:defRPr sz="2000" b="1">
                  <a:solidFill>
                    <a:srgbClr val="003399"/>
                  </a:solidFill>
                  <a:latin typeface="Arial" charset="0"/>
                  <a:ea typeface="Arial Unicode MS" charset="0"/>
                  <a:cs typeface="Arial Unicode MS" charset="0"/>
                </a:defRPr>
              </a:lvl6pPr>
              <a:lvl7pPr marL="2971800" indent="-228600" algn="ctr" eaLnBrk="0" fontAlgn="base" hangingPunct="0">
                <a:lnSpc>
                  <a:spcPct val="90000"/>
                </a:lnSpc>
                <a:spcBef>
                  <a:spcPct val="0"/>
                </a:spcBef>
                <a:spcAft>
                  <a:spcPct val="0"/>
                </a:spcAft>
                <a:defRPr sz="2000" b="1">
                  <a:solidFill>
                    <a:srgbClr val="003399"/>
                  </a:solidFill>
                  <a:latin typeface="Arial" charset="0"/>
                  <a:ea typeface="Arial Unicode MS" charset="0"/>
                  <a:cs typeface="Arial Unicode MS" charset="0"/>
                </a:defRPr>
              </a:lvl7pPr>
              <a:lvl8pPr marL="3429000" indent="-228600" algn="ctr" eaLnBrk="0" fontAlgn="base" hangingPunct="0">
                <a:lnSpc>
                  <a:spcPct val="90000"/>
                </a:lnSpc>
                <a:spcBef>
                  <a:spcPct val="0"/>
                </a:spcBef>
                <a:spcAft>
                  <a:spcPct val="0"/>
                </a:spcAft>
                <a:defRPr sz="2000" b="1">
                  <a:solidFill>
                    <a:srgbClr val="003399"/>
                  </a:solidFill>
                  <a:latin typeface="Arial" charset="0"/>
                  <a:ea typeface="Arial Unicode MS" charset="0"/>
                  <a:cs typeface="Arial Unicode MS" charset="0"/>
                </a:defRPr>
              </a:lvl8pPr>
              <a:lvl9pPr marL="3886200" indent="-228600" algn="ctr" eaLnBrk="0" fontAlgn="base" hangingPunct="0">
                <a:lnSpc>
                  <a:spcPct val="90000"/>
                </a:lnSpc>
                <a:spcBef>
                  <a:spcPct val="0"/>
                </a:spcBef>
                <a:spcAft>
                  <a:spcPct val="0"/>
                </a:spcAft>
                <a:defRPr sz="2000" b="1">
                  <a:solidFill>
                    <a:srgbClr val="003399"/>
                  </a:solidFill>
                  <a:latin typeface="Arial" charset="0"/>
                  <a:ea typeface="Arial Unicode MS" charset="0"/>
                  <a:cs typeface="Arial Unicode MS" charset="0"/>
                </a:defRPr>
              </a:lvl9pPr>
            </a:lstStyle>
            <a:p>
              <a:pPr algn="ctr">
                <a:lnSpc>
                  <a:spcPct val="90000"/>
                </a:lnSpc>
              </a:pPr>
              <a:r>
                <a:rPr lang="en-US" sz="1200" b="0" dirty="0" smtClean="0">
                  <a:solidFill>
                    <a:srgbClr val="FFFFFF"/>
                  </a:solidFill>
                </a:rPr>
                <a:t>Cisco Information Server</a:t>
              </a:r>
              <a:endParaRPr lang="en-US" sz="1200" b="0" dirty="0">
                <a:solidFill>
                  <a:srgbClr val="FFFFFF"/>
                </a:solidFill>
              </a:endParaRPr>
            </a:p>
          </p:txBody>
        </p:sp>
      </p:grpSp>
      <p:sp>
        <p:nvSpPr>
          <p:cNvPr id="2" name="Title 1"/>
          <p:cNvSpPr>
            <a:spLocks noGrp="1"/>
          </p:cNvSpPr>
          <p:nvPr>
            <p:ph type="title"/>
          </p:nvPr>
        </p:nvSpPr>
        <p:spPr/>
        <p:txBody>
          <a:bodyPr/>
          <a:lstStyle/>
          <a:p>
            <a:r>
              <a:rPr lang="en-US" dirty="0" smtClean="0"/>
              <a:t>Typical Deployment Scenario</a:t>
            </a:r>
            <a:endParaRPr lang="en-US" dirty="0"/>
          </a:p>
        </p:txBody>
      </p:sp>
      <p:sp>
        <p:nvSpPr>
          <p:cNvPr id="6" name="Rounded Rectangle 5"/>
          <p:cNvSpPr/>
          <p:nvPr/>
        </p:nvSpPr>
        <p:spPr>
          <a:xfrm>
            <a:off x="104172" y="919244"/>
            <a:ext cx="11979798" cy="5669121"/>
          </a:xfrm>
          <a:prstGeom prst="roundRect">
            <a:avLst>
              <a:gd name="adj" fmla="val 14845"/>
            </a:avLst>
          </a:prstGeom>
          <a:gradFill flip="none" rotWithShape="1">
            <a:gsLst>
              <a:gs pos="26000">
                <a:srgbClr val="1585FF"/>
              </a:gs>
              <a:gs pos="100000">
                <a:srgbClr val="134486"/>
              </a:gs>
            </a:gsLst>
            <a:lin ang="5400000" scaled="0"/>
            <a:tileRect/>
          </a:gradFill>
          <a:ln w="152400" cap="flat" cmpd="sng" algn="ctr">
            <a:noFill/>
            <a:prstDash val="solid"/>
            <a:round/>
            <a:headEnd type="none" w="med" len="med"/>
            <a:tailEnd type="none" w="med" len="med"/>
          </a:ln>
          <a:effectLst>
            <a:outerShdw blurRad="127000" dist="63500" dir="5640000">
              <a:srgbClr val="000000">
                <a:alpha val="44000"/>
              </a:srgbClr>
            </a:outerShdw>
          </a:effectLst>
          <a:scene3d>
            <a:camera prst="perspectiveFront" fov="0">
              <a:rot lat="0" lon="0" rev="0"/>
            </a:camera>
            <a:lightRig rig="soft" dir="t">
              <a:rot lat="0" lon="0" rev="9180000"/>
            </a:lightRig>
          </a:scene3d>
          <a:sp3d prstMaterial="softEdge">
            <a:bevelT w="279400" h="95250"/>
          </a:sp3d>
        </p:spPr>
        <p:txBody>
          <a:bodyPr anchor="ctr"/>
          <a:lstStyle/>
          <a:p>
            <a:pPr algn="ctr" defTabSz="913906">
              <a:buClr>
                <a:srgbClr val="FFFFFF"/>
              </a:buClr>
              <a:tabLst>
                <a:tab pos="0" algn="l"/>
                <a:tab pos="1218936" algn="l"/>
                <a:tab pos="2437872" algn="l"/>
                <a:tab pos="3656808" algn="l"/>
                <a:tab pos="4875744" algn="l"/>
                <a:tab pos="6094679" algn="l"/>
                <a:tab pos="7313615" algn="l"/>
                <a:tab pos="8532551" algn="l"/>
                <a:tab pos="9751487" algn="l"/>
                <a:tab pos="10970423" algn="l"/>
                <a:tab pos="12189357" algn="l"/>
                <a:tab pos="13408294" algn="l"/>
              </a:tabLst>
              <a:defRPr/>
            </a:pPr>
            <a:endParaRPr lang="en-GB" sz="2400" dirty="0">
              <a:solidFill>
                <a:srgbClr val="FFFFFF"/>
              </a:solidFill>
              <a:cs typeface="Arial"/>
              <a:sym typeface="Wingdings" pitchFamily="2" charset="2"/>
            </a:endParaRPr>
          </a:p>
        </p:txBody>
      </p:sp>
      <p:sp>
        <p:nvSpPr>
          <p:cNvPr id="10" name="Rectangle 22"/>
          <p:cNvSpPr>
            <a:spLocks noChangeArrowheads="1"/>
          </p:cNvSpPr>
          <p:nvPr/>
        </p:nvSpPr>
        <p:spPr bwMode="auto">
          <a:xfrm>
            <a:off x="8321025" y="2333505"/>
            <a:ext cx="3082906" cy="1447744"/>
          </a:xfrm>
          <a:prstGeom prst="rect">
            <a:avLst/>
          </a:prstGeom>
          <a:noFill/>
          <a:ln w="9525" algn="ctr">
            <a:solidFill>
              <a:schemeClr val="bg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 name="Text Box 24"/>
          <p:cNvSpPr txBox="1">
            <a:spLocks noChangeArrowheads="1"/>
          </p:cNvSpPr>
          <p:nvPr/>
        </p:nvSpPr>
        <p:spPr bwMode="auto">
          <a:xfrm>
            <a:off x="8321025" y="2345080"/>
            <a:ext cx="259080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3000">
                <a:solidFill>
                  <a:schemeClr val="bg1"/>
                </a:solidFill>
                <a:latin typeface="Arial" charset="0"/>
                <a:ea typeface="ＭＳ Ｐゴシック" pitchFamily="34" charset="-128"/>
              </a:defRPr>
            </a:lvl1pPr>
            <a:lvl2pPr marL="742950" indent="-285750" eaLnBrk="0" hangingPunct="0">
              <a:defRPr sz="3000">
                <a:solidFill>
                  <a:schemeClr val="bg1"/>
                </a:solidFill>
                <a:latin typeface="Arial" charset="0"/>
                <a:ea typeface="ＭＳ Ｐゴシック" pitchFamily="34" charset="-128"/>
              </a:defRPr>
            </a:lvl2pPr>
            <a:lvl3pPr marL="1143000" indent="-228600" eaLnBrk="0" hangingPunct="0">
              <a:defRPr sz="3000">
                <a:solidFill>
                  <a:schemeClr val="bg1"/>
                </a:solidFill>
                <a:latin typeface="Arial" charset="0"/>
                <a:ea typeface="ＭＳ Ｐゴシック" pitchFamily="34" charset="-128"/>
              </a:defRPr>
            </a:lvl3pPr>
            <a:lvl4pPr marL="1600200" indent="-228600" eaLnBrk="0" hangingPunct="0">
              <a:defRPr sz="3000">
                <a:solidFill>
                  <a:schemeClr val="bg1"/>
                </a:solidFill>
                <a:latin typeface="Arial" charset="0"/>
                <a:ea typeface="ＭＳ Ｐゴシック" pitchFamily="34" charset="-128"/>
              </a:defRPr>
            </a:lvl4pPr>
            <a:lvl5pPr marL="2057400" indent="-228600" eaLnBrk="0" hangingPunct="0">
              <a:defRPr sz="3000">
                <a:solidFill>
                  <a:schemeClr val="bg1"/>
                </a:solidFill>
                <a:latin typeface="Arial" charset="0"/>
                <a:ea typeface="ＭＳ Ｐゴシック" pitchFamily="34" charset="-128"/>
              </a:defRPr>
            </a:lvl5pPr>
            <a:lvl6pPr marL="2514600" indent="-228600" eaLnBrk="0" fontAlgn="base" hangingPunct="0">
              <a:spcBef>
                <a:spcPct val="0"/>
              </a:spcBef>
              <a:spcAft>
                <a:spcPct val="0"/>
              </a:spcAft>
              <a:defRPr sz="3000">
                <a:solidFill>
                  <a:schemeClr val="bg1"/>
                </a:solidFill>
                <a:latin typeface="Arial" charset="0"/>
                <a:ea typeface="ＭＳ Ｐゴシック" pitchFamily="34" charset="-128"/>
              </a:defRPr>
            </a:lvl6pPr>
            <a:lvl7pPr marL="2971800" indent="-228600" eaLnBrk="0" fontAlgn="base" hangingPunct="0">
              <a:spcBef>
                <a:spcPct val="0"/>
              </a:spcBef>
              <a:spcAft>
                <a:spcPct val="0"/>
              </a:spcAft>
              <a:defRPr sz="3000">
                <a:solidFill>
                  <a:schemeClr val="bg1"/>
                </a:solidFill>
                <a:latin typeface="Arial" charset="0"/>
                <a:ea typeface="ＭＳ Ｐゴシック" pitchFamily="34" charset="-128"/>
              </a:defRPr>
            </a:lvl7pPr>
            <a:lvl8pPr marL="3429000" indent="-228600" eaLnBrk="0" fontAlgn="base" hangingPunct="0">
              <a:spcBef>
                <a:spcPct val="0"/>
              </a:spcBef>
              <a:spcAft>
                <a:spcPct val="0"/>
              </a:spcAft>
              <a:defRPr sz="3000">
                <a:solidFill>
                  <a:schemeClr val="bg1"/>
                </a:solidFill>
                <a:latin typeface="Arial" charset="0"/>
                <a:ea typeface="ＭＳ Ｐゴシック" pitchFamily="34" charset="-128"/>
              </a:defRPr>
            </a:lvl8pPr>
            <a:lvl9pPr marL="3886200" indent="-228600" eaLnBrk="0" fontAlgn="base" hangingPunct="0">
              <a:spcBef>
                <a:spcPct val="0"/>
              </a:spcBef>
              <a:spcAft>
                <a:spcPct val="0"/>
              </a:spcAft>
              <a:defRPr sz="3000">
                <a:solidFill>
                  <a:schemeClr val="bg1"/>
                </a:solidFill>
                <a:latin typeface="Arial" charset="0"/>
                <a:ea typeface="ＭＳ Ｐゴシック" pitchFamily="34" charset="-128"/>
              </a:defRPr>
            </a:lvl9pPr>
          </a:lstStyle>
          <a:p>
            <a:pPr eaLnBrk="1" hangingPunct="1">
              <a:spcBef>
                <a:spcPct val="50000"/>
              </a:spcBef>
            </a:pPr>
            <a:r>
              <a:rPr lang="en-US" sz="1600" b="1" dirty="0"/>
              <a:t>CIS </a:t>
            </a:r>
            <a:r>
              <a:rPr lang="en-US" sz="1600" b="1" dirty="0" smtClean="0"/>
              <a:t>Target Server</a:t>
            </a:r>
            <a:endParaRPr lang="en-US" sz="1600" b="1" dirty="0"/>
          </a:p>
        </p:txBody>
      </p:sp>
      <p:sp>
        <p:nvSpPr>
          <p:cNvPr id="15" name="Rectangle 30"/>
          <p:cNvSpPr>
            <a:spLocks noChangeArrowheads="1"/>
          </p:cNvSpPr>
          <p:nvPr/>
        </p:nvSpPr>
        <p:spPr bwMode="auto">
          <a:xfrm>
            <a:off x="5041444" y="2631814"/>
            <a:ext cx="2203450" cy="1415660"/>
          </a:xfrm>
          <a:prstGeom prst="rect">
            <a:avLst/>
          </a:prstGeom>
          <a:noFill/>
          <a:ln w="9525" algn="ctr">
            <a:solidFill>
              <a:schemeClr val="bg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chemeClr val="bg1"/>
              </a:solidFill>
            </a:endParaRPr>
          </a:p>
        </p:txBody>
      </p:sp>
      <p:sp>
        <p:nvSpPr>
          <p:cNvPr id="17" name="Text Box 32"/>
          <p:cNvSpPr txBox="1">
            <a:spLocks noChangeArrowheads="1"/>
          </p:cNvSpPr>
          <p:nvPr/>
        </p:nvSpPr>
        <p:spPr bwMode="auto">
          <a:xfrm>
            <a:off x="4958894" y="2631814"/>
            <a:ext cx="2590800" cy="338554"/>
          </a:xfrm>
          <a:prstGeom prst="rect">
            <a:avLst/>
          </a:prstGeom>
          <a:noFill/>
          <a:ln w="9525" algn="ctr">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3000">
                <a:solidFill>
                  <a:schemeClr val="bg1"/>
                </a:solidFill>
                <a:latin typeface="Arial" charset="0"/>
                <a:ea typeface="ＭＳ Ｐゴシック" pitchFamily="34" charset="-128"/>
              </a:defRPr>
            </a:lvl1pPr>
            <a:lvl2pPr marL="742950" indent="-285750" eaLnBrk="0" hangingPunct="0">
              <a:defRPr sz="3000">
                <a:solidFill>
                  <a:schemeClr val="bg1"/>
                </a:solidFill>
                <a:latin typeface="Arial" charset="0"/>
                <a:ea typeface="ＭＳ Ｐゴシック" pitchFamily="34" charset="-128"/>
              </a:defRPr>
            </a:lvl2pPr>
            <a:lvl3pPr marL="1143000" indent="-228600" eaLnBrk="0" hangingPunct="0">
              <a:defRPr sz="3000">
                <a:solidFill>
                  <a:schemeClr val="bg1"/>
                </a:solidFill>
                <a:latin typeface="Arial" charset="0"/>
                <a:ea typeface="ＭＳ Ｐゴシック" pitchFamily="34" charset="-128"/>
              </a:defRPr>
            </a:lvl3pPr>
            <a:lvl4pPr marL="1600200" indent="-228600" eaLnBrk="0" hangingPunct="0">
              <a:defRPr sz="3000">
                <a:solidFill>
                  <a:schemeClr val="bg1"/>
                </a:solidFill>
                <a:latin typeface="Arial" charset="0"/>
                <a:ea typeface="ＭＳ Ｐゴシック" pitchFamily="34" charset="-128"/>
              </a:defRPr>
            </a:lvl4pPr>
            <a:lvl5pPr marL="2057400" indent="-228600" eaLnBrk="0" hangingPunct="0">
              <a:defRPr sz="3000">
                <a:solidFill>
                  <a:schemeClr val="bg1"/>
                </a:solidFill>
                <a:latin typeface="Arial" charset="0"/>
                <a:ea typeface="ＭＳ Ｐゴシック" pitchFamily="34" charset="-128"/>
              </a:defRPr>
            </a:lvl5pPr>
            <a:lvl6pPr marL="2514600" indent="-228600" eaLnBrk="0" fontAlgn="base" hangingPunct="0">
              <a:spcBef>
                <a:spcPct val="0"/>
              </a:spcBef>
              <a:spcAft>
                <a:spcPct val="0"/>
              </a:spcAft>
              <a:defRPr sz="3000">
                <a:solidFill>
                  <a:schemeClr val="bg1"/>
                </a:solidFill>
                <a:latin typeface="Arial" charset="0"/>
                <a:ea typeface="ＭＳ Ｐゴシック" pitchFamily="34" charset="-128"/>
              </a:defRPr>
            </a:lvl6pPr>
            <a:lvl7pPr marL="2971800" indent="-228600" eaLnBrk="0" fontAlgn="base" hangingPunct="0">
              <a:spcBef>
                <a:spcPct val="0"/>
              </a:spcBef>
              <a:spcAft>
                <a:spcPct val="0"/>
              </a:spcAft>
              <a:defRPr sz="3000">
                <a:solidFill>
                  <a:schemeClr val="bg1"/>
                </a:solidFill>
                <a:latin typeface="Arial" charset="0"/>
                <a:ea typeface="ＭＳ Ｐゴシック" pitchFamily="34" charset="-128"/>
              </a:defRPr>
            </a:lvl7pPr>
            <a:lvl8pPr marL="3429000" indent="-228600" eaLnBrk="0" fontAlgn="base" hangingPunct="0">
              <a:spcBef>
                <a:spcPct val="0"/>
              </a:spcBef>
              <a:spcAft>
                <a:spcPct val="0"/>
              </a:spcAft>
              <a:defRPr sz="3000">
                <a:solidFill>
                  <a:schemeClr val="bg1"/>
                </a:solidFill>
                <a:latin typeface="Arial" charset="0"/>
                <a:ea typeface="ＭＳ Ｐゴシック" pitchFamily="34" charset="-128"/>
              </a:defRPr>
            </a:lvl8pPr>
            <a:lvl9pPr marL="3886200" indent="-228600" eaLnBrk="0" fontAlgn="base" hangingPunct="0">
              <a:spcBef>
                <a:spcPct val="0"/>
              </a:spcBef>
              <a:spcAft>
                <a:spcPct val="0"/>
              </a:spcAft>
              <a:defRPr sz="3000">
                <a:solidFill>
                  <a:schemeClr val="bg1"/>
                </a:solidFill>
                <a:latin typeface="Arial" charset="0"/>
                <a:ea typeface="ＭＳ Ｐゴシック" pitchFamily="34" charset="-128"/>
              </a:defRPr>
            </a:lvl9pPr>
          </a:lstStyle>
          <a:p>
            <a:pPr eaLnBrk="1" hangingPunct="1">
              <a:spcBef>
                <a:spcPct val="50000"/>
              </a:spcBef>
            </a:pPr>
            <a:r>
              <a:rPr lang="en-US" sz="1600" b="1" dirty="0"/>
              <a:t>CIS </a:t>
            </a:r>
            <a:r>
              <a:rPr lang="en-US" sz="1600" b="1" dirty="0" smtClean="0"/>
              <a:t>Source Server</a:t>
            </a:r>
            <a:endParaRPr lang="en-US" sz="1600" b="1" dirty="0"/>
          </a:p>
        </p:txBody>
      </p:sp>
      <p:sp>
        <p:nvSpPr>
          <p:cNvPr id="18" name="Rectangle 35"/>
          <p:cNvSpPr>
            <a:spLocks noChangeArrowheads="1"/>
          </p:cNvSpPr>
          <p:nvPr/>
        </p:nvSpPr>
        <p:spPr bwMode="auto">
          <a:xfrm>
            <a:off x="8882032" y="5038130"/>
            <a:ext cx="2750525" cy="1295400"/>
          </a:xfrm>
          <a:prstGeom prst="rect">
            <a:avLst/>
          </a:prstGeom>
          <a:noFill/>
          <a:ln w="9525" algn="ctr">
            <a:solidFill>
              <a:schemeClr val="bg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 name="Text Box 37"/>
          <p:cNvSpPr txBox="1">
            <a:spLocks noChangeArrowheads="1"/>
          </p:cNvSpPr>
          <p:nvPr/>
        </p:nvSpPr>
        <p:spPr bwMode="auto">
          <a:xfrm>
            <a:off x="8882032" y="5038130"/>
            <a:ext cx="3017393"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3000">
                <a:solidFill>
                  <a:schemeClr val="bg1"/>
                </a:solidFill>
                <a:latin typeface="Arial" charset="0"/>
                <a:ea typeface="ＭＳ Ｐゴシック" pitchFamily="34" charset="-128"/>
              </a:defRPr>
            </a:lvl1pPr>
            <a:lvl2pPr marL="742950" indent="-285750" eaLnBrk="0" hangingPunct="0">
              <a:defRPr sz="3000">
                <a:solidFill>
                  <a:schemeClr val="bg1"/>
                </a:solidFill>
                <a:latin typeface="Arial" charset="0"/>
                <a:ea typeface="ＭＳ Ｐゴシック" pitchFamily="34" charset="-128"/>
              </a:defRPr>
            </a:lvl2pPr>
            <a:lvl3pPr marL="1143000" indent="-228600" eaLnBrk="0" hangingPunct="0">
              <a:defRPr sz="3000">
                <a:solidFill>
                  <a:schemeClr val="bg1"/>
                </a:solidFill>
                <a:latin typeface="Arial" charset="0"/>
                <a:ea typeface="ＭＳ Ｐゴシック" pitchFamily="34" charset="-128"/>
              </a:defRPr>
            </a:lvl3pPr>
            <a:lvl4pPr marL="1600200" indent="-228600" eaLnBrk="0" hangingPunct="0">
              <a:defRPr sz="3000">
                <a:solidFill>
                  <a:schemeClr val="bg1"/>
                </a:solidFill>
                <a:latin typeface="Arial" charset="0"/>
                <a:ea typeface="ＭＳ Ｐゴシック" pitchFamily="34" charset="-128"/>
              </a:defRPr>
            </a:lvl4pPr>
            <a:lvl5pPr marL="2057400" indent="-228600" eaLnBrk="0" hangingPunct="0">
              <a:defRPr sz="3000">
                <a:solidFill>
                  <a:schemeClr val="bg1"/>
                </a:solidFill>
                <a:latin typeface="Arial" charset="0"/>
                <a:ea typeface="ＭＳ Ｐゴシック" pitchFamily="34" charset="-128"/>
              </a:defRPr>
            </a:lvl5pPr>
            <a:lvl6pPr marL="2514600" indent="-228600" eaLnBrk="0" fontAlgn="base" hangingPunct="0">
              <a:spcBef>
                <a:spcPct val="0"/>
              </a:spcBef>
              <a:spcAft>
                <a:spcPct val="0"/>
              </a:spcAft>
              <a:defRPr sz="3000">
                <a:solidFill>
                  <a:schemeClr val="bg1"/>
                </a:solidFill>
                <a:latin typeface="Arial" charset="0"/>
                <a:ea typeface="ＭＳ Ｐゴシック" pitchFamily="34" charset="-128"/>
              </a:defRPr>
            </a:lvl6pPr>
            <a:lvl7pPr marL="2971800" indent="-228600" eaLnBrk="0" fontAlgn="base" hangingPunct="0">
              <a:spcBef>
                <a:spcPct val="0"/>
              </a:spcBef>
              <a:spcAft>
                <a:spcPct val="0"/>
              </a:spcAft>
              <a:defRPr sz="3000">
                <a:solidFill>
                  <a:schemeClr val="bg1"/>
                </a:solidFill>
                <a:latin typeface="Arial" charset="0"/>
                <a:ea typeface="ＭＳ Ｐゴシック" pitchFamily="34" charset="-128"/>
              </a:defRPr>
            </a:lvl7pPr>
            <a:lvl8pPr marL="3429000" indent="-228600" eaLnBrk="0" fontAlgn="base" hangingPunct="0">
              <a:spcBef>
                <a:spcPct val="0"/>
              </a:spcBef>
              <a:spcAft>
                <a:spcPct val="0"/>
              </a:spcAft>
              <a:defRPr sz="3000">
                <a:solidFill>
                  <a:schemeClr val="bg1"/>
                </a:solidFill>
                <a:latin typeface="Arial" charset="0"/>
                <a:ea typeface="ＭＳ Ｐゴシック" pitchFamily="34" charset="-128"/>
              </a:defRPr>
            </a:lvl8pPr>
            <a:lvl9pPr marL="3886200" indent="-228600" eaLnBrk="0" fontAlgn="base" hangingPunct="0">
              <a:spcBef>
                <a:spcPct val="0"/>
              </a:spcBef>
              <a:spcAft>
                <a:spcPct val="0"/>
              </a:spcAft>
              <a:defRPr sz="3000">
                <a:solidFill>
                  <a:schemeClr val="bg1"/>
                </a:solidFill>
                <a:latin typeface="Arial" charset="0"/>
                <a:ea typeface="ＭＳ Ｐゴシック" pitchFamily="34" charset="-128"/>
              </a:defRPr>
            </a:lvl9pPr>
          </a:lstStyle>
          <a:p>
            <a:pPr eaLnBrk="1" hangingPunct="1">
              <a:spcBef>
                <a:spcPct val="50000"/>
              </a:spcBef>
            </a:pPr>
            <a:r>
              <a:rPr lang="en-US" sz="1600" b="1" dirty="0"/>
              <a:t>Deployment </a:t>
            </a:r>
            <a:r>
              <a:rPr lang="en-US" sz="1600" b="1" dirty="0" smtClean="0"/>
              <a:t>Server:  </a:t>
            </a:r>
            <a:r>
              <a:rPr lang="en-US" sz="1600" b="1" dirty="0" err="1" smtClean="0"/>
              <a:t>unix</a:t>
            </a:r>
            <a:r>
              <a:rPr lang="en-US" sz="1600" b="1" dirty="0" smtClean="0"/>
              <a:t>, windows</a:t>
            </a:r>
            <a:endParaRPr lang="en-US" sz="1600" b="1" dirty="0"/>
          </a:p>
        </p:txBody>
      </p:sp>
      <p:grpSp>
        <p:nvGrpSpPr>
          <p:cNvPr id="21" name="Group 43"/>
          <p:cNvGrpSpPr>
            <a:grpSpLocks/>
          </p:cNvGrpSpPr>
          <p:nvPr/>
        </p:nvGrpSpPr>
        <p:grpSpPr bwMode="auto">
          <a:xfrm>
            <a:off x="4252405" y="4943192"/>
            <a:ext cx="3037895" cy="1237938"/>
            <a:chOff x="3378" y="2880"/>
            <a:chExt cx="1470" cy="720"/>
          </a:xfrm>
        </p:grpSpPr>
        <p:sp>
          <p:nvSpPr>
            <p:cNvPr id="23" name="Rectangle 40"/>
            <p:cNvSpPr>
              <a:spLocks noChangeArrowheads="1"/>
            </p:cNvSpPr>
            <p:nvPr/>
          </p:nvSpPr>
          <p:spPr bwMode="auto">
            <a:xfrm>
              <a:off x="3408" y="2880"/>
              <a:ext cx="1440" cy="720"/>
            </a:xfrm>
            <a:prstGeom prst="rect">
              <a:avLst/>
            </a:prstGeom>
            <a:noFill/>
            <a:ln w="9525" algn="ctr">
              <a:solidFill>
                <a:schemeClr val="bg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chemeClr val="bg1"/>
                </a:solidFill>
              </a:endParaRPr>
            </a:p>
          </p:txBody>
        </p:sp>
        <p:sp>
          <p:nvSpPr>
            <p:cNvPr id="25" name="Text Box 42"/>
            <p:cNvSpPr txBox="1">
              <a:spLocks noChangeArrowheads="1"/>
            </p:cNvSpPr>
            <p:nvPr/>
          </p:nvSpPr>
          <p:spPr bwMode="auto">
            <a:xfrm>
              <a:off x="3378" y="2880"/>
              <a:ext cx="1389" cy="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3000">
                  <a:solidFill>
                    <a:schemeClr val="bg1"/>
                  </a:solidFill>
                  <a:latin typeface="Arial" charset="0"/>
                  <a:ea typeface="ＭＳ Ｐゴシック" pitchFamily="34" charset="-128"/>
                </a:defRPr>
              </a:lvl1pPr>
              <a:lvl2pPr marL="742950" indent="-285750" eaLnBrk="0" hangingPunct="0">
                <a:defRPr sz="3000">
                  <a:solidFill>
                    <a:schemeClr val="bg1"/>
                  </a:solidFill>
                  <a:latin typeface="Arial" charset="0"/>
                  <a:ea typeface="ＭＳ Ｐゴシック" pitchFamily="34" charset="-128"/>
                </a:defRPr>
              </a:lvl2pPr>
              <a:lvl3pPr marL="1143000" indent="-228600" eaLnBrk="0" hangingPunct="0">
                <a:defRPr sz="3000">
                  <a:solidFill>
                    <a:schemeClr val="bg1"/>
                  </a:solidFill>
                  <a:latin typeface="Arial" charset="0"/>
                  <a:ea typeface="ＭＳ Ｐゴシック" pitchFamily="34" charset="-128"/>
                </a:defRPr>
              </a:lvl3pPr>
              <a:lvl4pPr marL="1600200" indent="-228600" eaLnBrk="0" hangingPunct="0">
                <a:defRPr sz="3000">
                  <a:solidFill>
                    <a:schemeClr val="bg1"/>
                  </a:solidFill>
                  <a:latin typeface="Arial" charset="0"/>
                  <a:ea typeface="ＭＳ Ｐゴシック" pitchFamily="34" charset="-128"/>
                </a:defRPr>
              </a:lvl4pPr>
              <a:lvl5pPr marL="2057400" indent="-228600" eaLnBrk="0" hangingPunct="0">
                <a:defRPr sz="3000">
                  <a:solidFill>
                    <a:schemeClr val="bg1"/>
                  </a:solidFill>
                  <a:latin typeface="Arial" charset="0"/>
                  <a:ea typeface="ＭＳ Ｐゴシック" pitchFamily="34" charset="-128"/>
                </a:defRPr>
              </a:lvl5pPr>
              <a:lvl6pPr marL="2514600" indent="-228600" eaLnBrk="0" fontAlgn="base" hangingPunct="0">
                <a:spcBef>
                  <a:spcPct val="0"/>
                </a:spcBef>
                <a:spcAft>
                  <a:spcPct val="0"/>
                </a:spcAft>
                <a:defRPr sz="3000">
                  <a:solidFill>
                    <a:schemeClr val="bg1"/>
                  </a:solidFill>
                  <a:latin typeface="Arial" charset="0"/>
                  <a:ea typeface="ＭＳ Ｐゴシック" pitchFamily="34" charset="-128"/>
                </a:defRPr>
              </a:lvl6pPr>
              <a:lvl7pPr marL="2971800" indent="-228600" eaLnBrk="0" fontAlgn="base" hangingPunct="0">
                <a:spcBef>
                  <a:spcPct val="0"/>
                </a:spcBef>
                <a:spcAft>
                  <a:spcPct val="0"/>
                </a:spcAft>
                <a:defRPr sz="3000">
                  <a:solidFill>
                    <a:schemeClr val="bg1"/>
                  </a:solidFill>
                  <a:latin typeface="Arial" charset="0"/>
                  <a:ea typeface="ＭＳ Ｐゴシック" pitchFamily="34" charset="-128"/>
                </a:defRPr>
              </a:lvl7pPr>
              <a:lvl8pPr marL="3429000" indent="-228600" eaLnBrk="0" fontAlgn="base" hangingPunct="0">
                <a:spcBef>
                  <a:spcPct val="0"/>
                </a:spcBef>
                <a:spcAft>
                  <a:spcPct val="0"/>
                </a:spcAft>
                <a:defRPr sz="3000">
                  <a:solidFill>
                    <a:schemeClr val="bg1"/>
                  </a:solidFill>
                  <a:latin typeface="Arial" charset="0"/>
                  <a:ea typeface="ＭＳ Ｐゴシック" pitchFamily="34" charset="-128"/>
                </a:defRPr>
              </a:lvl8pPr>
              <a:lvl9pPr marL="3886200" indent="-228600" eaLnBrk="0" fontAlgn="base" hangingPunct="0">
                <a:spcBef>
                  <a:spcPct val="0"/>
                </a:spcBef>
                <a:spcAft>
                  <a:spcPct val="0"/>
                </a:spcAft>
                <a:defRPr sz="3000">
                  <a:solidFill>
                    <a:schemeClr val="bg1"/>
                  </a:solidFill>
                  <a:latin typeface="Arial" charset="0"/>
                  <a:ea typeface="ＭＳ Ｐゴシック" pitchFamily="34" charset="-128"/>
                </a:defRPr>
              </a:lvl9pPr>
            </a:lstStyle>
            <a:p>
              <a:pPr eaLnBrk="1" hangingPunct="1">
                <a:spcBef>
                  <a:spcPct val="50000"/>
                </a:spcBef>
              </a:pPr>
              <a:r>
                <a:rPr lang="en-US" sz="1600" b="1" dirty="0" smtClean="0"/>
                <a:t>Version Control System  (VCS) </a:t>
              </a:r>
              <a:r>
                <a:rPr lang="en-US" sz="1600" b="1" dirty="0"/>
                <a:t>Server</a:t>
              </a:r>
            </a:p>
          </p:txBody>
        </p:sp>
      </p:grpSp>
      <p:sp>
        <p:nvSpPr>
          <p:cNvPr id="52" name="Text Box 59"/>
          <p:cNvSpPr txBox="1">
            <a:spLocks noChangeArrowheads="1"/>
          </p:cNvSpPr>
          <p:nvPr/>
        </p:nvSpPr>
        <p:spPr bwMode="auto">
          <a:xfrm>
            <a:off x="9065241" y="3885424"/>
            <a:ext cx="1066527"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3000">
                <a:solidFill>
                  <a:schemeClr val="bg1"/>
                </a:solidFill>
                <a:latin typeface="Arial" charset="0"/>
                <a:ea typeface="ＭＳ Ｐゴシック" pitchFamily="34" charset="-128"/>
              </a:defRPr>
            </a:lvl1pPr>
            <a:lvl2pPr marL="742950" indent="-285750" eaLnBrk="0" hangingPunct="0">
              <a:defRPr sz="3000">
                <a:solidFill>
                  <a:schemeClr val="bg1"/>
                </a:solidFill>
                <a:latin typeface="Arial" charset="0"/>
                <a:ea typeface="ＭＳ Ｐゴシック" pitchFamily="34" charset="-128"/>
              </a:defRPr>
            </a:lvl2pPr>
            <a:lvl3pPr marL="1143000" indent="-228600" eaLnBrk="0" hangingPunct="0">
              <a:defRPr sz="3000">
                <a:solidFill>
                  <a:schemeClr val="bg1"/>
                </a:solidFill>
                <a:latin typeface="Arial" charset="0"/>
                <a:ea typeface="ＭＳ Ｐゴシック" pitchFamily="34" charset="-128"/>
              </a:defRPr>
            </a:lvl3pPr>
            <a:lvl4pPr marL="1600200" indent="-228600" eaLnBrk="0" hangingPunct="0">
              <a:defRPr sz="3000">
                <a:solidFill>
                  <a:schemeClr val="bg1"/>
                </a:solidFill>
                <a:latin typeface="Arial" charset="0"/>
                <a:ea typeface="ＭＳ Ｐゴシック" pitchFamily="34" charset="-128"/>
              </a:defRPr>
            </a:lvl4pPr>
            <a:lvl5pPr marL="2057400" indent="-228600" eaLnBrk="0" hangingPunct="0">
              <a:defRPr sz="3000">
                <a:solidFill>
                  <a:schemeClr val="bg1"/>
                </a:solidFill>
                <a:latin typeface="Arial" charset="0"/>
                <a:ea typeface="ＭＳ Ｐゴシック" pitchFamily="34" charset="-128"/>
              </a:defRPr>
            </a:lvl5pPr>
            <a:lvl6pPr marL="2514600" indent="-228600" eaLnBrk="0" fontAlgn="base" hangingPunct="0">
              <a:spcBef>
                <a:spcPct val="0"/>
              </a:spcBef>
              <a:spcAft>
                <a:spcPct val="0"/>
              </a:spcAft>
              <a:defRPr sz="3000">
                <a:solidFill>
                  <a:schemeClr val="bg1"/>
                </a:solidFill>
                <a:latin typeface="Arial" charset="0"/>
                <a:ea typeface="ＭＳ Ｐゴシック" pitchFamily="34" charset="-128"/>
              </a:defRPr>
            </a:lvl6pPr>
            <a:lvl7pPr marL="2971800" indent="-228600" eaLnBrk="0" fontAlgn="base" hangingPunct="0">
              <a:spcBef>
                <a:spcPct val="0"/>
              </a:spcBef>
              <a:spcAft>
                <a:spcPct val="0"/>
              </a:spcAft>
              <a:defRPr sz="3000">
                <a:solidFill>
                  <a:schemeClr val="bg1"/>
                </a:solidFill>
                <a:latin typeface="Arial" charset="0"/>
                <a:ea typeface="ＭＳ Ｐゴシック" pitchFamily="34" charset="-128"/>
              </a:defRPr>
            </a:lvl7pPr>
            <a:lvl8pPr marL="3429000" indent="-228600" eaLnBrk="0" fontAlgn="base" hangingPunct="0">
              <a:spcBef>
                <a:spcPct val="0"/>
              </a:spcBef>
              <a:spcAft>
                <a:spcPct val="0"/>
              </a:spcAft>
              <a:defRPr sz="3000">
                <a:solidFill>
                  <a:schemeClr val="bg1"/>
                </a:solidFill>
                <a:latin typeface="Arial" charset="0"/>
                <a:ea typeface="ＭＳ Ｐゴシック" pitchFamily="34" charset="-128"/>
              </a:defRPr>
            </a:lvl8pPr>
            <a:lvl9pPr marL="3886200" indent="-228600" eaLnBrk="0" fontAlgn="base" hangingPunct="0">
              <a:spcBef>
                <a:spcPct val="0"/>
              </a:spcBef>
              <a:spcAft>
                <a:spcPct val="0"/>
              </a:spcAft>
              <a:defRPr sz="3000">
                <a:solidFill>
                  <a:schemeClr val="bg1"/>
                </a:solidFill>
                <a:latin typeface="Arial" charset="0"/>
                <a:ea typeface="ＭＳ Ｐゴシック" pitchFamily="34" charset="-128"/>
              </a:defRPr>
            </a:lvl9pPr>
          </a:lstStyle>
          <a:p>
            <a:pPr algn="ctr" eaLnBrk="1" hangingPunct="1">
              <a:spcBef>
                <a:spcPct val="50000"/>
              </a:spcBef>
            </a:pPr>
            <a:r>
              <a:rPr lang="en-US" sz="1000" dirty="0" smtClean="0">
                <a:solidFill>
                  <a:schemeClr val="tx1"/>
                </a:solidFill>
              </a:rPr>
              <a:t> </a:t>
            </a:r>
            <a:endParaRPr lang="en-US" sz="1000" dirty="0">
              <a:solidFill>
                <a:schemeClr val="tx1"/>
              </a:solidFill>
            </a:endParaRPr>
          </a:p>
        </p:txBody>
      </p:sp>
      <p:sp>
        <p:nvSpPr>
          <p:cNvPr id="61" name="Line 91"/>
          <p:cNvSpPr>
            <a:spLocks noChangeShapeType="1"/>
          </p:cNvSpPr>
          <p:nvPr/>
        </p:nvSpPr>
        <p:spPr bwMode="auto">
          <a:xfrm>
            <a:off x="5122407" y="1737917"/>
            <a:ext cx="234553" cy="893898"/>
          </a:xfrm>
          <a:prstGeom prst="line">
            <a:avLst/>
          </a:prstGeom>
          <a:noFill/>
          <a:ln w="9525">
            <a:solidFill>
              <a:schemeClr val="bg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schemeClr val="bg1"/>
              </a:solidFill>
            </a:endParaRPr>
          </a:p>
        </p:txBody>
      </p:sp>
      <p:sp>
        <p:nvSpPr>
          <p:cNvPr id="62" name="Line 92"/>
          <p:cNvSpPr>
            <a:spLocks noChangeShapeType="1"/>
          </p:cNvSpPr>
          <p:nvPr/>
        </p:nvSpPr>
        <p:spPr bwMode="auto">
          <a:xfrm>
            <a:off x="6143170" y="1737916"/>
            <a:ext cx="0" cy="893898"/>
          </a:xfrm>
          <a:prstGeom prst="line">
            <a:avLst/>
          </a:prstGeom>
          <a:noFill/>
          <a:ln w="9525">
            <a:solidFill>
              <a:schemeClr val="bg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schemeClr val="bg1"/>
              </a:solidFill>
            </a:endParaRPr>
          </a:p>
        </p:txBody>
      </p:sp>
      <p:sp>
        <p:nvSpPr>
          <p:cNvPr id="63" name="Line 93"/>
          <p:cNvSpPr>
            <a:spLocks noChangeShapeType="1"/>
          </p:cNvSpPr>
          <p:nvPr/>
        </p:nvSpPr>
        <p:spPr bwMode="auto">
          <a:xfrm flipH="1">
            <a:off x="6958756" y="1737917"/>
            <a:ext cx="317500" cy="893897"/>
          </a:xfrm>
          <a:prstGeom prst="line">
            <a:avLst/>
          </a:prstGeom>
          <a:noFill/>
          <a:ln w="9525">
            <a:solidFill>
              <a:schemeClr val="bg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schemeClr val="bg1"/>
              </a:solidFill>
            </a:endParaRPr>
          </a:p>
        </p:txBody>
      </p:sp>
      <p:sp>
        <p:nvSpPr>
          <p:cNvPr id="65" name="TextBox 64"/>
          <p:cNvSpPr txBox="1"/>
          <p:nvPr/>
        </p:nvSpPr>
        <p:spPr>
          <a:xfrm>
            <a:off x="4622991" y="938314"/>
            <a:ext cx="2438400" cy="369332"/>
          </a:xfrm>
          <a:prstGeom prst="rect">
            <a:avLst/>
          </a:prstGeom>
          <a:noFill/>
        </p:spPr>
        <p:txBody>
          <a:bodyPr wrap="square" rtlCol="0">
            <a:spAutoFit/>
          </a:bodyPr>
          <a:lstStyle/>
          <a:p>
            <a:pPr algn="ctr"/>
            <a:r>
              <a:rPr lang="en-US" dirty="0" smtClean="0">
                <a:solidFill>
                  <a:schemeClr val="bg1"/>
                </a:solidFill>
              </a:rPr>
              <a:t>Cisco Studio</a:t>
            </a:r>
            <a:endParaRPr lang="en-US" dirty="0">
              <a:solidFill>
                <a:schemeClr val="bg1"/>
              </a:solidFill>
            </a:endParaRPr>
          </a:p>
        </p:txBody>
      </p:sp>
      <p:grpSp>
        <p:nvGrpSpPr>
          <p:cNvPr id="91" name="Group 90"/>
          <p:cNvGrpSpPr/>
          <p:nvPr/>
        </p:nvGrpSpPr>
        <p:grpSpPr>
          <a:xfrm>
            <a:off x="5699217" y="5284230"/>
            <a:ext cx="1564687" cy="803199"/>
            <a:chOff x="9034857" y="2878670"/>
            <a:chExt cx="1321494" cy="780158"/>
          </a:xfrm>
        </p:grpSpPr>
        <p:grpSp>
          <p:nvGrpSpPr>
            <p:cNvPr id="87" name="Group 31"/>
            <p:cNvGrpSpPr/>
            <p:nvPr/>
          </p:nvGrpSpPr>
          <p:grpSpPr>
            <a:xfrm>
              <a:off x="9034857" y="2878670"/>
              <a:ext cx="1239300" cy="780158"/>
              <a:chOff x="8140700" y="1473196"/>
              <a:chExt cx="3497579" cy="659845"/>
            </a:xfrm>
          </p:grpSpPr>
          <p:sp>
            <p:nvSpPr>
              <p:cNvPr id="88" name="Rounded Rectangle 87"/>
              <p:cNvSpPr/>
              <p:nvPr/>
            </p:nvSpPr>
            <p:spPr>
              <a:xfrm>
                <a:off x="8140700" y="1473196"/>
                <a:ext cx="3497579" cy="659845"/>
              </a:xfrm>
              <a:prstGeom prst="roundRect">
                <a:avLst>
                  <a:gd name="adj" fmla="val 17711"/>
                </a:avLst>
              </a:prstGeom>
              <a:gradFill flip="none" rotWithShape="1">
                <a:gsLst>
                  <a:gs pos="26000">
                    <a:srgbClr val="1585FF"/>
                  </a:gs>
                  <a:gs pos="100000">
                    <a:srgbClr val="134486"/>
                  </a:gs>
                </a:gsLst>
                <a:lin ang="5400000" scaled="0"/>
                <a:tileRect/>
              </a:gradFill>
              <a:ln w="152400" cap="flat" cmpd="sng" algn="ctr">
                <a:noFill/>
                <a:prstDash val="solid"/>
                <a:round/>
                <a:headEnd type="none" w="med" len="med"/>
                <a:tailEnd type="none" w="med" len="med"/>
              </a:ln>
              <a:effectLst>
                <a:outerShdw blurRad="127000" dist="63500" dir="5640000">
                  <a:srgbClr val="000000">
                    <a:alpha val="44000"/>
                  </a:srgbClr>
                </a:outerShdw>
              </a:effectLst>
              <a:scene3d>
                <a:camera prst="perspectiveFront" fov="0">
                  <a:rot lat="0" lon="0" rev="0"/>
                </a:camera>
                <a:lightRig rig="soft" dir="t">
                  <a:rot lat="0" lon="0" rev="9180000"/>
                </a:lightRig>
              </a:scene3d>
              <a:sp3d prstMaterial="softEdge">
                <a:bevelT w="311150" h="158750"/>
              </a:sp3d>
            </p:spPr>
            <p:txBody>
              <a:bodyPr anchor="ctr"/>
              <a:lstStyle/>
              <a:p>
                <a:pPr algn="ctr" defTabSz="913715">
                  <a:buClr>
                    <a:srgbClr val="FFFFFF"/>
                  </a:buClr>
                  <a:tabLst>
                    <a:tab pos="0" algn="l"/>
                    <a:tab pos="1218683" algn="l"/>
                    <a:tab pos="2437365" algn="l"/>
                    <a:tab pos="3656048" algn="l"/>
                    <a:tab pos="4874725" algn="l"/>
                    <a:tab pos="6093409" algn="l"/>
                    <a:tab pos="7312093" algn="l"/>
                    <a:tab pos="8530772" algn="l"/>
                    <a:tab pos="9749454" algn="l"/>
                    <a:tab pos="10968136" algn="l"/>
                    <a:tab pos="12186818" algn="l"/>
                    <a:tab pos="13405499" algn="l"/>
                  </a:tabLst>
                  <a:defRPr/>
                </a:pPr>
                <a:endParaRPr lang="en-GB" sz="2000" dirty="0">
                  <a:solidFill>
                    <a:srgbClr val="FFFFFF"/>
                  </a:solidFill>
                  <a:cs typeface="Arial"/>
                  <a:sym typeface="Wingdings" pitchFamily="2" charset="2"/>
                </a:endParaRPr>
              </a:p>
            </p:txBody>
          </p:sp>
          <p:sp>
            <p:nvSpPr>
              <p:cNvPr id="89" name="Rounded Rectangle 88"/>
              <p:cNvSpPr/>
              <p:nvPr/>
            </p:nvSpPr>
            <p:spPr>
              <a:xfrm>
                <a:off x="8251189" y="1536700"/>
                <a:ext cx="3276600" cy="177800"/>
              </a:xfrm>
              <a:prstGeom prst="roundRect">
                <a:avLst>
                  <a:gd name="adj" fmla="val 37357"/>
                </a:avLst>
              </a:prstGeom>
              <a:gradFill flip="none" rotWithShape="1">
                <a:gsLst>
                  <a:gs pos="0">
                    <a:srgbClr val="0096D6">
                      <a:alpha val="0"/>
                    </a:srgbClr>
                  </a:gs>
                  <a:gs pos="100000">
                    <a:srgbClr val="FFFFFF">
                      <a:alpha val="41000"/>
                    </a:srgbClr>
                  </a:gs>
                </a:gsLst>
                <a:lin ang="162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09"/>
                <a:r>
                  <a:rPr lang="en-US" sz="1900" dirty="0">
                    <a:solidFill>
                      <a:srgbClr val="FFFFFF"/>
                    </a:solidFill>
                  </a:rPr>
                  <a:t>  </a:t>
                </a:r>
              </a:p>
            </p:txBody>
          </p:sp>
        </p:grpSp>
        <p:sp>
          <p:nvSpPr>
            <p:cNvPr id="90" name="TextBox 89"/>
            <p:cNvSpPr txBox="1"/>
            <p:nvPr/>
          </p:nvSpPr>
          <p:spPr>
            <a:xfrm>
              <a:off x="9093301" y="2953753"/>
              <a:ext cx="1263050" cy="523220"/>
            </a:xfrm>
            <a:prstGeom prst="rect">
              <a:avLst/>
            </a:prstGeom>
            <a:noFill/>
            <a:effectLst>
              <a:outerShdw blurRad="50800" dist="25400" dir="2700000">
                <a:srgbClr val="000000">
                  <a:alpha val="43000"/>
                </a:srgbClr>
              </a:outerShdw>
            </a:effectLst>
          </p:spPr>
          <p:txBody>
            <a:bodyPr wrap="square" rtlCol="0">
              <a:spAutoFit/>
            </a:bodyPr>
            <a:lstStyle/>
            <a:p>
              <a:r>
                <a:rPr lang="en-US" sz="1400" dirty="0" smtClean="0">
                  <a:solidFill>
                    <a:srgbClr val="FFFFFF"/>
                  </a:solidFill>
                </a:rPr>
                <a:t>Subversion, TFS, Other..</a:t>
              </a:r>
              <a:endParaRPr lang="en-US" sz="1400" dirty="0">
                <a:solidFill>
                  <a:srgbClr val="FFFFFF"/>
                </a:solidFill>
              </a:endParaRPr>
            </a:p>
          </p:txBody>
        </p:sp>
      </p:grpSp>
      <p:grpSp>
        <p:nvGrpSpPr>
          <p:cNvPr id="96" name="Group 95"/>
          <p:cNvGrpSpPr/>
          <p:nvPr/>
        </p:nvGrpSpPr>
        <p:grpSpPr>
          <a:xfrm>
            <a:off x="4190563" y="1266257"/>
            <a:ext cx="976663" cy="471659"/>
            <a:chOff x="642739" y="4234611"/>
            <a:chExt cx="976663" cy="471659"/>
          </a:xfrm>
        </p:grpSpPr>
        <p:grpSp>
          <p:nvGrpSpPr>
            <p:cNvPr id="92" name="Group 34"/>
            <p:cNvGrpSpPr/>
            <p:nvPr/>
          </p:nvGrpSpPr>
          <p:grpSpPr>
            <a:xfrm>
              <a:off x="668714" y="4234611"/>
              <a:ext cx="950688" cy="471659"/>
              <a:chOff x="8140700" y="1473196"/>
              <a:chExt cx="3497579" cy="659845"/>
            </a:xfrm>
          </p:grpSpPr>
          <p:sp>
            <p:nvSpPr>
              <p:cNvPr id="93" name="Rounded Rectangle 92"/>
              <p:cNvSpPr/>
              <p:nvPr/>
            </p:nvSpPr>
            <p:spPr>
              <a:xfrm>
                <a:off x="8140700" y="1473196"/>
                <a:ext cx="3497579" cy="659845"/>
              </a:xfrm>
              <a:prstGeom prst="roundRect">
                <a:avLst>
                  <a:gd name="adj" fmla="val 19246"/>
                </a:avLst>
              </a:prstGeom>
              <a:gradFill flip="none" rotWithShape="1">
                <a:gsLst>
                  <a:gs pos="26000">
                    <a:srgbClr val="03D526"/>
                  </a:gs>
                  <a:gs pos="100000">
                    <a:srgbClr val="026211"/>
                  </a:gs>
                </a:gsLst>
                <a:lin ang="5400000" scaled="0"/>
                <a:tileRect/>
              </a:gradFill>
              <a:ln w="152400" cap="flat" cmpd="sng" algn="ctr">
                <a:noFill/>
                <a:prstDash val="solid"/>
                <a:round/>
                <a:headEnd type="none" w="med" len="med"/>
                <a:tailEnd type="none" w="med" len="med"/>
              </a:ln>
              <a:effectLst>
                <a:outerShdw blurRad="127000" dist="63500" dir="5640000">
                  <a:srgbClr val="000000">
                    <a:alpha val="44000"/>
                  </a:srgbClr>
                </a:outerShdw>
              </a:effectLst>
              <a:scene3d>
                <a:camera prst="perspectiveFront" fov="0">
                  <a:rot lat="0" lon="0" rev="0"/>
                </a:camera>
                <a:lightRig rig="soft" dir="t">
                  <a:rot lat="0" lon="0" rev="9180000"/>
                </a:lightRig>
              </a:scene3d>
              <a:sp3d prstMaterial="softEdge">
                <a:bevelT w="311150" h="158750"/>
              </a:sp3d>
            </p:spPr>
            <p:txBody>
              <a:bodyPr anchor="ctr"/>
              <a:lstStyle/>
              <a:p>
                <a:pPr algn="ctr" defTabSz="913715">
                  <a:buClr>
                    <a:srgbClr val="FFFFFF"/>
                  </a:buClr>
                  <a:tabLst>
                    <a:tab pos="0" algn="l"/>
                    <a:tab pos="1218683" algn="l"/>
                    <a:tab pos="2437365" algn="l"/>
                    <a:tab pos="3656048" algn="l"/>
                    <a:tab pos="4874725" algn="l"/>
                    <a:tab pos="6093409" algn="l"/>
                    <a:tab pos="7312093" algn="l"/>
                    <a:tab pos="8530772" algn="l"/>
                    <a:tab pos="9749454" algn="l"/>
                    <a:tab pos="10968136" algn="l"/>
                    <a:tab pos="12186818" algn="l"/>
                    <a:tab pos="13405499" algn="l"/>
                  </a:tabLst>
                  <a:defRPr/>
                </a:pPr>
                <a:endParaRPr lang="en-GB" sz="2000" dirty="0">
                  <a:solidFill>
                    <a:srgbClr val="FFFFFF"/>
                  </a:solidFill>
                  <a:cs typeface="Arial"/>
                  <a:sym typeface="Wingdings" pitchFamily="2" charset="2"/>
                </a:endParaRPr>
              </a:p>
            </p:txBody>
          </p:sp>
          <p:sp>
            <p:nvSpPr>
              <p:cNvPr id="94" name="Rounded Rectangle 93"/>
              <p:cNvSpPr/>
              <p:nvPr/>
            </p:nvSpPr>
            <p:spPr>
              <a:xfrm>
                <a:off x="8251189" y="1536700"/>
                <a:ext cx="3276600" cy="177800"/>
              </a:xfrm>
              <a:prstGeom prst="roundRect">
                <a:avLst>
                  <a:gd name="adj" fmla="val 37357"/>
                </a:avLst>
              </a:prstGeom>
              <a:gradFill flip="none" rotWithShape="1">
                <a:gsLst>
                  <a:gs pos="0">
                    <a:srgbClr val="0096D6">
                      <a:alpha val="0"/>
                    </a:srgbClr>
                  </a:gs>
                  <a:gs pos="100000">
                    <a:srgbClr val="FFFFFF">
                      <a:alpha val="41000"/>
                    </a:srgbClr>
                  </a:gs>
                </a:gsLst>
                <a:lin ang="162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09"/>
                <a:r>
                  <a:rPr lang="en-US" sz="1900" dirty="0">
                    <a:solidFill>
                      <a:srgbClr val="FFFFFF"/>
                    </a:solidFill>
                  </a:rPr>
                  <a:t>  </a:t>
                </a:r>
              </a:p>
            </p:txBody>
          </p:sp>
        </p:grpSp>
        <p:sp>
          <p:nvSpPr>
            <p:cNvPr id="95" name="TextBox 94"/>
            <p:cNvSpPr txBox="1"/>
            <p:nvPr/>
          </p:nvSpPr>
          <p:spPr>
            <a:xfrm>
              <a:off x="642739" y="4240152"/>
              <a:ext cx="976662" cy="307777"/>
            </a:xfrm>
            <a:prstGeom prst="rect">
              <a:avLst/>
            </a:prstGeom>
            <a:noFill/>
            <a:effectLst>
              <a:outerShdw blurRad="50800" dist="25400" dir="2700000">
                <a:srgbClr val="000000">
                  <a:alpha val="24000"/>
                </a:srgbClr>
              </a:outerShdw>
            </a:effectLst>
          </p:spPr>
          <p:txBody>
            <a:bodyPr wrap="square" rtlCol="0">
              <a:spAutoFit/>
            </a:bodyPr>
            <a:lstStyle/>
            <a:p>
              <a:pPr algn="ctr"/>
              <a:r>
                <a:rPr lang="en-US" sz="1400" dirty="0" smtClean="0">
                  <a:solidFill>
                    <a:srgbClr val="FFFFFF"/>
                  </a:solidFill>
                </a:rPr>
                <a:t>Studio 1</a:t>
              </a:r>
              <a:endParaRPr lang="en-US" sz="1400" dirty="0">
                <a:solidFill>
                  <a:srgbClr val="FFFFFF"/>
                </a:solidFill>
              </a:endParaRPr>
            </a:p>
          </p:txBody>
        </p:sp>
      </p:grpSp>
      <p:grpSp>
        <p:nvGrpSpPr>
          <p:cNvPr id="97" name="Group 96"/>
          <p:cNvGrpSpPr/>
          <p:nvPr/>
        </p:nvGrpSpPr>
        <p:grpSpPr>
          <a:xfrm>
            <a:off x="5315759" y="1266257"/>
            <a:ext cx="976663" cy="471659"/>
            <a:chOff x="642739" y="4234611"/>
            <a:chExt cx="976663" cy="471659"/>
          </a:xfrm>
        </p:grpSpPr>
        <p:grpSp>
          <p:nvGrpSpPr>
            <p:cNvPr id="98" name="Group 34"/>
            <p:cNvGrpSpPr/>
            <p:nvPr/>
          </p:nvGrpSpPr>
          <p:grpSpPr>
            <a:xfrm>
              <a:off x="668714" y="4234611"/>
              <a:ext cx="950688" cy="471659"/>
              <a:chOff x="8140700" y="1473196"/>
              <a:chExt cx="3497579" cy="659845"/>
            </a:xfrm>
          </p:grpSpPr>
          <p:sp>
            <p:nvSpPr>
              <p:cNvPr id="100" name="Rounded Rectangle 99"/>
              <p:cNvSpPr/>
              <p:nvPr/>
            </p:nvSpPr>
            <p:spPr>
              <a:xfrm>
                <a:off x="8140700" y="1473196"/>
                <a:ext cx="3497579" cy="659845"/>
              </a:xfrm>
              <a:prstGeom prst="roundRect">
                <a:avLst>
                  <a:gd name="adj" fmla="val 19246"/>
                </a:avLst>
              </a:prstGeom>
              <a:gradFill flip="none" rotWithShape="1">
                <a:gsLst>
                  <a:gs pos="26000">
                    <a:srgbClr val="03D526"/>
                  </a:gs>
                  <a:gs pos="100000">
                    <a:srgbClr val="026211"/>
                  </a:gs>
                </a:gsLst>
                <a:lin ang="5400000" scaled="0"/>
                <a:tileRect/>
              </a:gradFill>
              <a:ln w="152400" cap="flat" cmpd="sng" algn="ctr">
                <a:noFill/>
                <a:prstDash val="solid"/>
                <a:round/>
                <a:headEnd type="none" w="med" len="med"/>
                <a:tailEnd type="none" w="med" len="med"/>
              </a:ln>
              <a:effectLst>
                <a:outerShdw blurRad="127000" dist="63500" dir="5640000">
                  <a:srgbClr val="000000">
                    <a:alpha val="44000"/>
                  </a:srgbClr>
                </a:outerShdw>
              </a:effectLst>
              <a:scene3d>
                <a:camera prst="perspectiveFront" fov="0">
                  <a:rot lat="0" lon="0" rev="0"/>
                </a:camera>
                <a:lightRig rig="soft" dir="t">
                  <a:rot lat="0" lon="0" rev="9180000"/>
                </a:lightRig>
              </a:scene3d>
              <a:sp3d prstMaterial="softEdge">
                <a:bevelT w="311150" h="158750"/>
              </a:sp3d>
            </p:spPr>
            <p:txBody>
              <a:bodyPr anchor="ctr"/>
              <a:lstStyle/>
              <a:p>
                <a:pPr algn="ctr" defTabSz="913715">
                  <a:buClr>
                    <a:srgbClr val="FFFFFF"/>
                  </a:buClr>
                  <a:tabLst>
                    <a:tab pos="0" algn="l"/>
                    <a:tab pos="1218683" algn="l"/>
                    <a:tab pos="2437365" algn="l"/>
                    <a:tab pos="3656048" algn="l"/>
                    <a:tab pos="4874725" algn="l"/>
                    <a:tab pos="6093409" algn="l"/>
                    <a:tab pos="7312093" algn="l"/>
                    <a:tab pos="8530772" algn="l"/>
                    <a:tab pos="9749454" algn="l"/>
                    <a:tab pos="10968136" algn="l"/>
                    <a:tab pos="12186818" algn="l"/>
                    <a:tab pos="13405499" algn="l"/>
                  </a:tabLst>
                  <a:defRPr/>
                </a:pPr>
                <a:endParaRPr lang="en-GB" sz="2000" dirty="0">
                  <a:solidFill>
                    <a:srgbClr val="FFFFFF"/>
                  </a:solidFill>
                  <a:cs typeface="Arial"/>
                  <a:sym typeface="Wingdings" pitchFamily="2" charset="2"/>
                </a:endParaRPr>
              </a:p>
            </p:txBody>
          </p:sp>
          <p:sp>
            <p:nvSpPr>
              <p:cNvPr id="101" name="Rounded Rectangle 100"/>
              <p:cNvSpPr/>
              <p:nvPr/>
            </p:nvSpPr>
            <p:spPr>
              <a:xfrm>
                <a:off x="8251189" y="1536700"/>
                <a:ext cx="3276600" cy="177800"/>
              </a:xfrm>
              <a:prstGeom prst="roundRect">
                <a:avLst>
                  <a:gd name="adj" fmla="val 37357"/>
                </a:avLst>
              </a:prstGeom>
              <a:gradFill flip="none" rotWithShape="1">
                <a:gsLst>
                  <a:gs pos="0">
                    <a:srgbClr val="0096D6">
                      <a:alpha val="0"/>
                    </a:srgbClr>
                  </a:gs>
                  <a:gs pos="100000">
                    <a:srgbClr val="FFFFFF">
                      <a:alpha val="41000"/>
                    </a:srgbClr>
                  </a:gs>
                </a:gsLst>
                <a:lin ang="162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09"/>
                <a:r>
                  <a:rPr lang="en-US" sz="1900" dirty="0">
                    <a:solidFill>
                      <a:srgbClr val="FFFFFF"/>
                    </a:solidFill>
                  </a:rPr>
                  <a:t>  </a:t>
                </a:r>
              </a:p>
            </p:txBody>
          </p:sp>
        </p:grpSp>
        <p:sp>
          <p:nvSpPr>
            <p:cNvPr id="99" name="TextBox 98"/>
            <p:cNvSpPr txBox="1"/>
            <p:nvPr/>
          </p:nvSpPr>
          <p:spPr>
            <a:xfrm>
              <a:off x="642739" y="4240152"/>
              <a:ext cx="976662" cy="307777"/>
            </a:xfrm>
            <a:prstGeom prst="rect">
              <a:avLst/>
            </a:prstGeom>
            <a:noFill/>
            <a:effectLst>
              <a:outerShdw blurRad="50800" dist="25400" dir="2700000">
                <a:srgbClr val="000000">
                  <a:alpha val="24000"/>
                </a:srgbClr>
              </a:outerShdw>
            </a:effectLst>
          </p:spPr>
          <p:txBody>
            <a:bodyPr wrap="square" rtlCol="0">
              <a:spAutoFit/>
            </a:bodyPr>
            <a:lstStyle/>
            <a:p>
              <a:pPr algn="ctr"/>
              <a:r>
                <a:rPr lang="en-US" sz="1400" dirty="0" smtClean="0">
                  <a:solidFill>
                    <a:srgbClr val="FFFFFF"/>
                  </a:solidFill>
                </a:rPr>
                <a:t>Studio 2</a:t>
              </a:r>
              <a:endParaRPr lang="en-US" sz="1400" dirty="0">
                <a:solidFill>
                  <a:srgbClr val="FFFFFF"/>
                </a:solidFill>
              </a:endParaRPr>
            </a:p>
          </p:txBody>
        </p:sp>
      </p:grpSp>
      <p:grpSp>
        <p:nvGrpSpPr>
          <p:cNvPr id="102" name="Group 101"/>
          <p:cNvGrpSpPr/>
          <p:nvPr/>
        </p:nvGrpSpPr>
        <p:grpSpPr>
          <a:xfrm>
            <a:off x="6460260" y="1266257"/>
            <a:ext cx="976663" cy="471659"/>
            <a:chOff x="642739" y="4234611"/>
            <a:chExt cx="976663" cy="471659"/>
          </a:xfrm>
        </p:grpSpPr>
        <p:grpSp>
          <p:nvGrpSpPr>
            <p:cNvPr id="103" name="Group 34"/>
            <p:cNvGrpSpPr/>
            <p:nvPr/>
          </p:nvGrpSpPr>
          <p:grpSpPr>
            <a:xfrm>
              <a:off x="668714" y="4234611"/>
              <a:ext cx="950688" cy="471659"/>
              <a:chOff x="8140700" y="1473196"/>
              <a:chExt cx="3497579" cy="659845"/>
            </a:xfrm>
          </p:grpSpPr>
          <p:sp>
            <p:nvSpPr>
              <p:cNvPr id="105" name="Rounded Rectangle 104"/>
              <p:cNvSpPr/>
              <p:nvPr/>
            </p:nvSpPr>
            <p:spPr>
              <a:xfrm>
                <a:off x="8140700" y="1473196"/>
                <a:ext cx="3497579" cy="659845"/>
              </a:xfrm>
              <a:prstGeom prst="roundRect">
                <a:avLst>
                  <a:gd name="adj" fmla="val 19246"/>
                </a:avLst>
              </a:prstGeom>
              <a:gradFill flip="none" rotWithShape="1">
                <a:gsLst>
                  <a:gs pos="26000">
                    <a:srgbClr val="03D526"/>
                  </a:gs>
                  <a:gs pos="100000">
                    <a:srgbClr val="026211"/>
                  </a:gs>
                </a:gsLst>
                <a:lin ang="5400000" scaled="0"/>
                <a:tileRect/>
              </a:gradFill>
              <a:ln w="152400" cap="flat" cmpd="sng" algn="ctr">
                <a:noFill/>
                <a:prstDash val="solid"/>
                <a:round/>
                <a:headEnd type="none" w="med" len="med"/>
                <a:tailEnd type="none" w="med" len="med"/>
              </a:ln>
              <a:effectLst>
                <a:outerShdw blurRad="127000" dist="63500" dir="5640000">
                  <a:srgbClr val="000000">
                    <a:alpha val="44000"/>
                  </a:srgbClr>
                </a:outerShdw>
              </a:effectLst>
              <a:scene3d>
                <a:camera prst="perspectiveFront" fov="0">
                  <a:rot lat="0" lon="0" rev="0"/>
                </a:camera>
                <a:lightRig rig="soft" dir="t">
                  <a:rot lat="0" lon="0" rev="9180000"/>
                </a:lightRig>
              </a:scene3d>
              <a:sp3d prstMaterial="softEdge">
                <a:bevelT w="311150" h="158750"/>
              </a:sp3d>
            </p:spPr>
            <p:txBody>
              <a:bodyPr anchor="ctr"/>
              <a:lstStyle/>
              <a:p>
                <a:pPr algn="ctr" defTabSz="913715">
                  <a:buClr>
                    <a:srgbClr val="FFFFFF"/>
                  </a:buClr>
                  <a:tabLst>
                    <a:tab pos="0" algn="l"/>
                    <a:tab pos="1218683" algn="l"/>
                    <a:tab pos="2437365" algn="l"/>
                    <a:tab pos="3656048" algn="l"/>
                    <a:tab pos="4874725" algn="l"/>
                    <a:tab pos="6093409" algn="l"/>
                    <a:tab pos="7312093" algn="l"/>
                    <a:tab pos="8530772" algn="l"/>
                    <a:tab pos="9749454" algn="l"/>
                    <a:tab pos="10968136" algn="l"/>
                    <a:tab pos="12186818" algn="l"/>
                    <a:tab pos="13405499" algn="l"/>
                  </a:tabLst>
                  <a:defRPr/>
                </a:pPr>
                <a:endParaRPr lang="en-GB" sz="2000" dirty="0">
                  <a:solidFill>
                    <a:srgbClr val="FFFFFF"/>
                  </a:solidFill>
                  <a:cs typeface="Arial"/>
                  <a:sym typeface="Wingdings" pitchFamily="2" charset="2"/>
                </a:endParaRPr>
              </a:p>
            </p:txBody>
          </p:sp>
          <p:sp>
            <p:nvSpPr>
              <p:cNvPr id="106" name="Rounded Rectangle 105"/>
              <p:cNvSpPr/>
              <p:nvPr/>
            </p:nvSpPr>
            <p:spPr>
              <a:xfrm>
                <a:off x="8251189" y="1536700"/>
                <a:ext cx="3276600" cy="177800"/>
              </a:xfrm>
              <a:prstGeom prst="roundRect">
                <a:avLst>
                  <a:gd name="adj" fmla="val 37357"/>
                </a:avLst>
              </a:prstGeom>
              <a:gradFill flip="none" rotWithShape="1">
                <a:gsLst>
                  <a:gs pos="0">
                    <a:srgbClr val="0096D6">
                      <a:alpha val="0"/>
                    </a:srgbClr>
                  </a:gs>
                  <a:gs pos="100000">
                    <a:srgbClr val="FFFFFF">
                      <a:alpha val="41000"/>
                    </a:srgbClr>
                  </a:gs>
                </a:gsLst>
                <a:lin ang="162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09"/>
                <a:r>
                  <a:rPr lang="en-US" sz="1900" dirty="0">
                    <a:solidFill>
                      <a:srgbClr val="FFFFFF"/>
                    </a:solidFill>
                  </a:rPr>
                  <a:t>  </a:t>
                </a:r>
              </a:p>
            </p:txBody>
          </p:sp>
        </p:grpSp>
        <p:sp>
          <p:nvSpPr>
            <p:cNvPr id="104" name="TextBox 103"/>
            <p:cNvSpPr txBox="1"/>
            <p:nvPr/>
          </p:nvSpPr>
          <p:spPr>
            <a:xfrm>
              <a:off x="642739" y="4240152"/>
              <a:ext cx="976662" cy="307777"/>
            </a:xfrm>
            <a:prstGeom prst="rect">
              <a:avLst/>
            </a:prstGeom>
            <a:noFill/>
            <a:effectLst>
              <a:outerShdw blurRad="50800" dist="25400" dir="2700000">
                <a:srgbClr val="000000">
                  <a:alpha val="24000"/>
                </a:srgbClr>
              </a:outerShdw>
            </a:effectLst>
          </p:spPr>
          <p:txBody>
            <a:bodyPr wrap="square" rtlCol="0">
              <a:spAutoFit/>
            </a:bodyPr>
            <a:lstStyle/>
            <a:p>
              <a:pPr algn="ctr"/>
              <a:r>
                <a:rPr lang="en-US" sz="1400" dirty="0" smtClean="0">
                  <a:solidFill>
                    <a:srgbClr val="FFFFFF"/>
                  </a:solidFill>
                </a:rPr>
                <a:t>Studio 3</a:t>
              </a:r>
              <a:endParaRPr lang="en-US" sz="1400" dirty="0">
                <a:solidFill>
                  <a:srgbClr val="FFFFFF"/>
                </a:solidFill>
              </a:endParaRPr>
            </a:p>
          </p:txBody>
        </p:sp>
      </p:grpSp>
      <p:grpSp>
        <p:nvGrpSpPr>
          <p:cNvPr id="107" name="Group 106"/>
          <p:cNvGrpSpPr/>
          <p:nvPr/>
        </p:nvGrpSpPr>
        <p:grpSpPr>
          <a:xfrm>
            <a:off x="5319663" y="3005526"/>
            <a:ext cx="1545015" cy="832258"/>
            <a:chOff x="3480223" y="2855457"/>
            <a:chExt cx="5182389" cy="2371929"/>
          </a:xfrm>
        </p:grpSpPr>
        <p:grpSp>
          <p:nvGrpSpPr>
            <p:cNvPr id="108" name="Group 27"/>
            <p:cNvGrpSpPr/>
            <p:nvPr/>
          </p:nvGrpSpPr>
          <p:grpSpPr>
            <a:xfrm>
              <a:off x="3832019" y="2864069"/>
              <a:ext cx="4373152" cy="2105863"/>
              <a:chOff x="8140700" y="1473196"/>
              <a:chExt cx="3497579" cy="659845"/>
            </a:xfrm>
          </p:grpSpPr>
          <p:sp>
            <p:nvSpPr>
              <p:cNvPr id="110" name="Rounded Rectangle 109"/>
              <p:cNvSpPr/>
              <p:nvPr/>
            </p:nvSpPr>
            <p:spPr>
              <a:xfrm>
                <a:off x="8140700" y="1473196"/>
                <a:ext cx="3497579" cy="659845"/>
              </a:xfrm>
              <a:prstGeom prst="roundRect">
                <a:avLst>
                  <a:gd name="adj" fmla="val 5978"/>
                </a:avLst>
              </a:prstGeom>
              <a:gradFill flip="none" rotWithShape="1">
                <a:gsLst>
                  <a:gs pos="26000">
                    <a:srgbClr val="00C8CD"/>
                  </a:gs>
                  <a:gs pos="100000">
                    <a:srgbClr val="005D60"/>
                  </a:gs>
                </a:gsLst>
                <a:lin ang="5400000" scaled="0"/>
                <a:tileRect/>
              </a:gradFill>
              <a:ln w="152400" cap="flat" cmpd="sng" algn="ctr">
                <a:noFill/>
                <a:prstDash val="solid"/>
                <a:round/>
                <a:headEnd type="none" w="med" len="med"/>
                <a:tailEnd type="none" w="med" len="med"/>
              </a:ln>
              <a:effectLst>
                <a:outerShdw blurRad="127000" dist="63500" dir="5640000">
                  <a:srgbClr val="000000">
                    <a:alpha val="44000"/>
                  </a:srgbClr>
                </a:outerShdw>
              </a:effectLst>
              <a:scene3d>
                <a:camera prst="perspectiveFront" fov="0">
                  <a:rot lat="0" lon="0" rev="0"/>
                </a:camera>
                <a:lightRig rig="soft" dir="t">
                  <a:rot lat="0" lon="0" rev="9180000"/>
                </a:lightRig>
              </a:scene3d>
              <a:sp3d prstMaterial="softEdge">
                <a:bevelT w="311150" h="158750"/>
              </a:sp3d>
            </p:spPr>
            <p:txBody>
              <a:bodyPr anchor="ctr"/>
              <a:lstStyle/>
              <a:p>
                <a:pPr algn="ctr" defTabSz="913715">
                  <a:buClr>
                    <a:srgbClr val="FFFFFF"/>
                  </a:buClr>
                  <a:tabLst>
                    <a:tab pos="0" algn="l"/>
                    <a:tab pos="1218683" algn="l"/>
                    <a:tab pos="2437365" algn="l"/>
                    <a:tab pos="3656048" algn="l"/>
                    <a:tab pos="4874725" algn="l"/>
                    <a:tab pos="6093409" algn="l"/>
                    <a:tab pos="7312093" algn="l"/>
                    <a:tab pos="8530772" algn="l"/>
                    <a:tab pos="9749454" algn="l"/>
                    <a:tab pos="10968136" algn="l"/>
                    <a:tab pos="12186818" algn="l"/>
                    <a:tab pos="13405499" algn="l"/>
                  </a:tabLst>
                  <a:defRPr/>
                </a:pPr>
                <a:endParaRPr lang="en-GB" sz="2000" dirty="0">
                  <a:solidFill>
                    <a:srgbClr val="FFFFFF"/>
                  </a:solidFill>
                  <a:cs typeface="Arial"/>
                  <a:sym typeface="Wingdings" pitchFamily="2" charset="2"/>
                </a:endParaRPr>
              </a:p>
            </p:txBody>
          </p:sp>
          <p:sp>
            <p:nvSpPr>
              <p:cNvPr id="111" name="Rounded Rectangle 110"/>
              <p:cNvSpPr/>
              <p:nvPr/>
            </p:nvSpPr>
            <p:spPr>
              <a:xfrm>
                <a:off x="8220836" y="1507518"/>
                <a:ext cx="3338530" cy="177800"/>
              </a:xfrm>
              <a:prstGeom prst="roundRect">
                <a:avLst>
                  <a:gd name="adj" fmla="val 17960"/>
                </a:avLst>
              </a:prstGeom>
              <a:gradFill flip="none" rotWithShape="1">
                <a:gsLst>
                  <a:gs pos="0">
                    <a:srgbClr val="0096D6">
                      <a:alpha val="0"/>
                    </a:srgbClr>
                  </a:gs>
                  <a:gs pos="100000">
                    <a:srgbClr val="FFFFFF">
                      <a:alpha val="41000"/>
                    </a:srgbClr>
                  </a:gs>
                </a:gsLst>
                <a:lin ang="162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09"/>
                <a:r>
                  <a:rPr lang="en-US" sz="1900" dirty="0">
                    <a:solidFill>
                      <a:srgbClr val="FFFFFF"/>
                    </a:solidFill>
                  </a:rPr>
                  <a:t>  </a:t>
                </a:r>
              </a:p>
            </p:txBody>
          </p:sp>
        </p:grpSp>
        <p:sp>
          <p:nvSpPr>
            <p:cNvPr id="109" name="TextBox 6"/>
            <p:cNvSpPr txBox="1">
              <a:spLocks noChangeArrowheads="1"/>
            </p:cNvSpPr>
            <p:nvPr/>
          </p:nvSpPr>
          <p:spPr bwMode="auto">
            <a:xfrm>
              <a:off x="3480223" y="2855457"/>
              <a:ext cx="5182389" cy="2371929"/>
            </a:xfrm>
            <a:prstGeom prst="rect">
              <a:avLst/>
            </a:prstGeom>
            <a:noFill/>
            <a:ln>
              <a:noFill/>
            </a:ln>
            <a:effectLst>
              <a:outerShdw blurRad="50800" dist="25400" dir="2700000">
                <a:srgbClr val="000000">
                  <a:alpha val="2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000" b="1">
                  <a:solidFill>
                    <a:srgbClr val="003399"/>
                  </a:solidFill>
                  <a:latin typeface="Arial" charset="0"/>
                  <a:ea typeface="ＭＳ Ｐゴシック" charset="0"/>
                  <a:cs typeface="Arial Unicode MS" charset="0"/>
                </a:defRPr>
              </a:lvl1pPr>
              <a:lvl2pPr marL="742950" indent="-285750">
                <a:defRPr sz="2000" b="1">
                  <a:solidFill>
                    <a:srgbClr val="003399"/>
                  </a:solidFill>
                  <a:latin typeface="Arial" charset="0"/>
                  <a:ea typeface="Arial Unicode MS" charset="0"/>
                  <a:cs typeface="Arial Unicode MS" charset="0"/>
                </a:defRPr>
              </a:lvl2pPr>
              <a:lvl3pPr marL="1143000" indent="-228600">
                <a:defRPr sz="2000" b="1">
                  <a:solidFill>
                    <a:srgbClr val="003399"/>
                  </a:solidFill>
                  <a:latin typeface="Arial" charset="0"/>
                  <a:ea typeface="Arial Unicode MS" charset="0"/>
                  <a:cs typeface="Arial Unicode MS" charset="0"/>
                </a:defRPr>
              </a:lvl3pPr>
              <a:lvl4pPr marL="1600200" indent="-228600">
                <a:defRPr sz="2000" b="1">
                  <a:solidFill>
                    <a:srgbClr val="003399"/>
                  </a:solidFill>
                  <a:latin typeface="Arial" charset="0"/>
                  <a:ea typeface="Arial Unicode MS" charset="0"/>
                  <a:cs typeface="Arial Unicode MS" charset="0"/>
                </a:defRPr>
              </a:lvl4pPr>
              <a:lvl5pPr marL="2057400" indent="-228600">
                <a:defRPr sz="2000" b="1">
                  <a:solidFill>
                    <a:srgbClr val="003399"/>
                  </a:solidFill>
                  <a:latin typeface="Arial" charset="0"/>
                  <a:ea typeface="Arial Unicode MS" charset="0"/>
                  <a:cs typeface="Arial Unicode MS" charset="0"/>
                </a:defRPr>
              </a:lvl5pPr>
              <a:lvl6pPr marL="2514600" indent="-228600" algn="ctr" eaLnBrk="0" fontAlgn="base" hangingPunct="0">
                <a:lnSpc>
                  <a:spcPct val="90000"/>
                </a:lnSpc>
                <a:spcBef>
                  <a:spcPct val="0"/>
                </a:spcBef>
                <a:spcAft>
                  <a:spcPct val="0"/>
                </a:spcAft>
                <a:defRPr sz="2000" b="1">
                  <a:solidFill>
                    <a:srgbClr val="003399"/>
                  </a:solidFill>
                  <a:latin typeface="Arial" charset="0"/>
                  <a:ea typeface="Arial Unicode MS" charset="0"/>
                  <a:cs typeface="Arial Unicode MS" charset="0"/>
                </a:defRPr>
              </a:lvl6pPr>
              <a:lvl7pPr marL="2971800" indent="-228600" algn="ctr" eaLnBrk="0" fontAlgn="base" hangingPunct="0">
                <a:lnSpc>
                  <a:spcPct val="90000"/>
                </a:lnSpc>
                <a:spcBef>
                  <a:spcPct val="0"/>
                </a:spcBef>
                <a:spcAft>
                  <a:spcPct val="0"/>
                </a:spcAft>
                <a:defRPr sz="2000" b="1">
                  <a:solidFill>
                    <a:srgbClr val="003399"/>
                  </a:solidFill>
                  <a:latin typeface="Arial" charset="0"/>
                  <a:ea typeface="Arial Unicode MS" charset="0"/>
                  <a:cs typeface="Arial Unicode MS" charset="0"/>
                </a:defRPr>
              </a:lvl7pPr>
              <a:lvl8pPr marL="3429000" indent="-228600" algn="ctr" eaLnBrk="0" fontAlgn="base" hangingPunct="0">
                <a:lnSpc>
                  <a:spcPct val="90000"/>
                </a:lnSpc>
                <a:spcBef>
                  <a:spcPct val="0"/>
                </a:spcBef>
                <a:spcAft>
                  <a:spcPct val="0"/>
                </a:spcAft>
                <a:defRPr sz="2000" b="1">
                  <a:solidFill>
                    <a:srgbClr val="003399"/>
                  </a:solidFill>
                  <a:latin typeface="Arial" charset="0"/>
                  <a:ea typeface="Arial Unicode MS" charset="0"/>
                  <a:cs typeface="Arial Unicode MS" charset="0"/>
                </a:defRPr>
              </a:lvl8pPr>
              <a:lvl9pPr marL="3886200" indent="-228600" algn="ctr" eaLnBrk="0" fontAlgn="base" hangingPunct="0">
                <a:lnSpc>
                  <a:spcPct val="90000"/>
                </a:lnSpc>
                <a:spcBef>
                  <a:spcPct val="0"/>
                </a:spcBef>
                <a:spcAft>
                  <a:spcPct val="0"/>
                </a:spcAft>
                <a:defRPr sz="2000" b="1">
                  <a:solidFill>
                    <a:srgbClr val="003399"/>
                  </a:solidFill>
                  <a:latin typeface="Arial" charset="0"/>
                  <a:ea typeface="Arial Unicode MS" charset="0"/>
                  <a:cs typeface="Arial Unicode MS" charset="0"/>
                </a:defRPr>
              </a:lvl9pPr>
            </a:lstStyle>
            <a:p>
              <a:pPr algn="ctr">
                <a:lnSpc>
                  <a:spcPct val="90000"/>
                </a:lnSpc>
              </a:pPr>
              <a:r>
                <a:rPr lang="en-US" sz="1400" b="0" dirty="0" smtClean="0">
                  <a:solidFill>
                    <a:srgbClr val="FFFFFF"/>
                  </a:solidFill>
                </a:rPr>
                <a:t>Cisco Information Server</a:t>
              </a:r>
              <a:endParaRPr lang="en-US" sz="1400" b="0" dirty="0">
                <a:solidFill>
                  <a:srgbClr val="FFFFFF"/>
                </a:solidFill>
              </a:endParaRPr>
            </a:p>
          </p:txBody>
        </p:sp>
      </p:grpSp>
      <p:grpSp>
        <p:nvGrpSpPr>
          <p:cNvPr id="114" name="Group 113"/>
          <p:cNvGrpSpPr/>
          <p:nvPr/>
        </p:nvGrpSpPr>
        <p:grpSpPr>
          <a:xfrm>
            <a:off x="9831620" y="2696642"/>
            <a:ext cx="1545015" cy="832258"/>
            <a:chOff x="3480223" y="2855457"/>
            <a:chExt cx="5182389" cy="2371929"/>
          </a:xfrm>
        </p:grpSpPr>
        <p:grpSp>
          <p:nvGrpSpPr>
            <p:cNvPr id="115" name="Group 27"/>
            <p:cNvGrpSpPr/>
            <p:nvPr/>
          </p:nvGrpSpPr>
          <p:grpSpPr>
            <a:xfrm>
              <a:off x="3832019" y="2864069"/>
              <a:ext cx="4373152" cy="2105863"/>
              <a:chOff x="8140700" y="1473196"/>
              <a:chExt cx="3497579" cy="659845"/>
            </a:xfrm>
          </p:grpSpPr>
          <p:sp>
            <p:nvSpPr>
              <p:cNvPr id="117" name="Rounded Rectangle 116"/>
              <p:cNvSpPr/>
              <p:nvPr/>
            </p:nvSpPr>
            <p:spPr>
              <a:xfrm>
                <a:off x="8140700" y="1473196"/>
                <a:ext cx="3497579" cy="659845"/>
              </a:xfrm>
              <a:prstGeom prst="roundRect">
                <a:avLst>
                  <a:gd name="adj" fmla="val 5978"/>
                </a:avLst>
              </a:prstGeom>
              <a:gradFill flip="none" rotWithShape="1">
                <a:gsLst>
                  <a:gs pos="26000">
                    <a:srgbClr val="00C8CD"/>
                  </a:gs>
                  <a:gs pos="100000">
                    <a:srgbClr val="005D60"/>
                  </a:gs>
                </a:gsLst>
                <a:lin ang="5400000" scaled="0"/>
                <a:tileRect/>
              </a:gradFill>
              <a:ln w="152400" cap="flat" cmpd="sng" algn="ctr">
                <a:noFill/>
                <a:prstDash val="solid"/>
                <a:round/>
                <a:headEnd type="none" w="med" len="med"/>
                <a:tailEnd type="none" w="med" len="med"/>
              </a:ln>
              <a:effectLst>
                <a:outerShdw blurRad="127000" dist="63500" dir="5640000">
                  <a:srgbClr val="000000">
                    <a:alpha val="44000"/>
                  </a:srgbClr>
                </a:outerShdw>
              </a:effectLst>
              <a:scene3d>
                <a:camera prst="perspectiveFront" fov="0">
                  <a:rot lat="0" lon="0" rev="0"/>
                </a:camera>
                <a:lightRig rig="soft" dir="t">
                  <a:rot lat="0" lon="0" rev="9180000"/>
                </a:lightRig>
              </a:scene3d>
              <a:sp3d prstMaterial="softEdge">
                <a:bevelT w="311150" h="158750"/>
              </a:sp3d>
            </p:spPr>
            <p:txBody>
              <a:bodyPr anchor="ctr"/>
              <a:lstStyle/>
              <a:p>
                <a:pPr algn="ctr" defTabSz="913715">
                  <a:buClr>
                    <a:srgbClr val="FFFFFF"/>
                  </a:buClr>
                  <a:tabLst>
                    <a:tab pos="0" algn="l"/>
                    <a:tab pos="1218683" algn="l"/>
                    <a:tab pos="2437365" algn="l"/>
                    <a:tab pos="3656048" algn="l"/>
                    <a:tab pos="4874725" algn="l"/>
                    <a:tab pos="6093409" algn="l"/>
                    <a:tab pos="7312093" algn="l"/>
                    <a:tab pos="8530772" algn="l"/>
                    <a:tab pos="9749454" algn="l"/>
                    <a:tab pos="10968136" algn="l"/>
                    <a:tab pos="12186818" algn="l"/>
                    <a:tab pos="13405499" algn="l"/>
                  </a:tabLst>
                  <a:defRPr/>
                </a:pPr>
                <a:endParaRPr lang="en-GB" sz="2000" dirty="0">
                  <a:solidFill>
                    <a:srgbClr val="FFFFFF"/>
                  </a:solidFill>
                  <a:cs typeface="Arial"/>
                  <a:sym typeface="Wingdings" pitchFamily="2" charset="2"/>
                </a:endParaRPr>
              </a:p>
            </p:txBody>
          </p:sp>
          <p:sp>
            <p:nvSpPr>
              <p:cNvPr id="118" name="Rounded Rectangle 117"/>
              <p:cNvSpPr/>
              <p:nvPr/>
            </p:nvSpPr>
            <p:spPr>
              <a:xfrm>
                <a:off x="8220836" y="1507518"/>
                <a:ext cx="3338530" cy="177800"/>
              </a:xfrm>
              <a:prstGeom prst="roundRect">
                <a:avLst>
                  <a:gd name="adj" fmla="val 17960"/>
                </a:avLst>
              </a:prstGeom>
              <a:gradFill flip="none" rotWithShape="1">
                <a:gsLst>
                  <a:gs pos="0">
                    <a:srgbClr val="0096D6">
                      <a:alpha val="0"/>
                    </a:srgbClr>
                  </a:gs>
                  <a:gs pos="100000">
                    <a:srgbClr val="FFFFFF">
                      <a:alpha val="41000"/>
                    </a:srgbClr>
                  </a:gs>
                </a:gsLst>
                <a:lin ang="162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09"/>
                <a:r>
                  <a:rPr lang="en-US" sz="1900" dirty="0">
                    <a:solidFill>
                      <a:srgbClr val="FFFFFF"/>
                    </a:solidFill>
                  </a:rPr>
                  <a:t>  </a:t>
                </a:r>
              </a:p>
            </p:txBody>
          </p:sp>
        </p:grpSp>
        <p:sp>
          <p:nvSpPr>
            <p:cNvPr id="116" name="TextBox 6"/>
            <p:cNvSpPr txBox="1">
              <a:spLocks noChangeArrowheads="1"/>
            </p:cNvSpPr>
            <p:nvPr/>
          </p:nvSpPr>
          <p:spPr bwMode="auto">
            <a:xfrm>
              <a:off x="3480223" y="2855457"/>
              <a:ext cx="5182389" cy="2371929"/>
            </a:xfrm>
            <a:prstGeom prst="rect">
              <a:avLst/>
            </a:prstGeom>
            <a:noFill/>
            <a:ln>
              <a:noFill/>
            </a:ln>
            <a:effectLst>
              <a:outerShdw blurRad="50800" dist="25400" dir="2700000">
                <a:srgbClr val="000000">
                  <a:alpha val="2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000" b="1">
                  <a:solidFill>
                    <a:srgbClr val="003399"/>
                  </a:solidFill>
                  <a:latin typeface="Arial" charset="0"/>
                  <a:ea typeface="ＭＳ Ｐゴシック" charset="0"/>
                  <a:cs typeface="Arial Unicode MS" charset="0"/>
                </a:defRPr>
              </a:lvl1pPr>
              <a:lvl2pPr marL="742950" indent="-285750">
                <a:defRPr sz="2000" b="1">
                  <a:solidFill>
                    <a:srgbClr val="003399"/>
                  </a:solidFill>
                  <a:latin typeface="Arial" charset="0"/>
                  <a:ea typeface="Arial Unicode MS" charset="0"/>
                  <a:cs typeface="Arial Unicode MS" charset="0"/>
                </a:defRPr>
              </a:lvl2pPr>
              <a:lvl3pPr marL="1143000" indent="-228600">
                <a:defRPr sz="2000" b="1">
                  <a:solidFill>
                    <a:srgbClr val="003399"/>
                  </a:solidFill>
                  <a:latin typeface="Arial" charset="0"/>
                  <a:ea typeface="Arial Unicode MS" charset="0"/>
                  <a:cs typeface="Arial Unicode MS" charset="0"/>
                </a:defRPr>
              </a:lvl3pPr>
              <a:lvl4pPr marL="1600200" indent="-228600">
                <a:defRPr sz="2000" b="1">
                  <a:solidFill>
                    <a:srgbClr val="003399"/>
                  </a:solidFill>
                  <a:latin typeface="Arial" charset="0"/>
                  <a:ea typeface="Arial Unicode MS" charset="0"/>
                  <a:cs typeface="Arial Unicode MS" charset="0"/>
                </a:defRPr>
              </a:lvl4pPr>
              <a:lvl5pPr marL="2057400" indent="-228600">
                <a:defRPr sz="2000" b="1">
                  <a:solidFill>
                    <a:srgbClr val="003399"/>
                  </a:solidFill>
                  <a:latin typeface="Arial" charset="0"/>
                  <a:ea typeface="Arial Unicode MS" charset="0"/>
                  <a:cs typeface="Arial Unicode MS" charset="0"/>
                </a:defRPr>
              </a:lvl5pPr>
              <a:lvl6pPr marL="2514600" indent="-228600" algn="ctr" eaLnBrk="0" fontAlgn="base" hangingPunct="0">
                <a:lnSpc>
                  <a:spcPct val="90000"/>
                </a:lnSpc>
                <a:spcBef>
                  <a:spcPct val="0"/>
                </a:spcBef>
                <a:spcAft>
                  <a:spcPct val="0"/>
                </a:spcAft>
                <a:defRPr sz="2000" b="1">
                  <a:solidFill>
                    <a:srgbClr val="003399"/>
                  </a:solidFill>
                  <a:latin typeface="Arial" charset="0"/>
                  <a:ea typeface="Arial Unicode MS" charset="0"/>
                  <a:cs typeface="Arial Unicode MS" charset="0"/>
                </a:defRPr>
              </a:lvl6pPr>
              <a:lvl7pPr marL="2971800" indent="-228600" algn="ctr" eaLnBrk="0" fontAlgn="base" hangingPunct="0">
                <a:lnSpc>
                  <a:spcPct val="90000"/>
                </a:lnSpc>
                <a:spcBef>
                  <a:spcPct val="0"/>
                </a:spcBef>
                <a:spcAft>
                  <a:spcPct val="0"/>
                </a:spcAft>
                <a:defRPr sz="2000" b="1">
                  <a:solidFill>
                    <a:srgbClr val="003399"/>
                  </a:solidFill>
                  <a:latin typeface="Arial" charset="0"/>
                  <a:ea typeface="Arial Unicode MS" charset="0"/>
                  <a:cs typeface="Arial Unicode MS" charset="0"/>
                </a:defRPr>
              </a:lvl7pPr>
              <a:lvl8pPr marL="3429000" indent="-228600" algn="ctr" eaLnBrk="0" fontAlgn="base" hangingPunct="0">
                <a:lnSpc>
                  <a:spcPct val="90000"/>
                </a:lnSpc>
                <a:spcBef>
                  <a:spcPct val="0"/>
                </a:spcBef>
                <a:spcAft>
                  <a:spcPct val="0"/>
                </a:spcAft>
                <a:defRPr sz="2000" b="1">
                  <a:solidFill>
                    <a:srgbClr val="003399"/>
                  </a:solidFill>
                  <a:latin typeface="Arial" charset="0"/>
                  <a:ea typeface="Arial Unicode MS" charset="0"/>
                  <a:cs typeface="Arial Unicode MS" charset="0"/>
                </a:defRPr>
              </a:lvl8pPr>
              <a:lvl9pPr marL="3886200" indent="-228600" algn="ctr" eaLnBrk="0" fontAlgn="base" hangingPunct="0">
                <a:lnSpc>
                  <a:spcPct val="90000"/>
                </a:lnSpc>
                <a:spcBef>
                  <a:spcPct val="0"/>
                </a:spcBef>
                <a:spcAft>
                  <a:spcPct val="0"/>
                </a:spcAft>
                <a:defRPr sz="2000" b="1">
                  <a:solidFill>
                    <a:srgbClr val="003399"/>
                  </a:solidFill>
                  <a:latin typeface="Arial" charset="0"/>
                  <a:ea typeface="Arial Unicode MS" charset="0"/>
                  <a:cs typeface="Arial Unicode MS" charset="0"/>
                </a:defRPr>
              </a:lvl9pPr>
            </a:lstStyle>
            <a:p>
              <a:pPr algn="ctr">
                <a:lnSpc>
                  <a:spcPct val="90000"/>
                </a:lnSpc>
              </a:pPr>
              <a:r>
                <a:rPr lang="en-US" sz="1400" b="0" dirty="0" smtClean="0">
                  <a:solidFill>
                    <a:srgbClr val="FFFFFF"/>
                  </a:solidFill>
                </a:rPr>
                <a:t>Cisco Information Server</a:t>
              </a:r>
              <a:endParaRPr lang="en-US" sz="1400" b="0" dirty="0">
                <a:solidFill>
                  <a:srgbClr val="FFFFFF"/>
                </a:solidFill>
              </a:endParaRPr>
            </a:p>
          </p:txBody>
        </p:sp>
      </p:grpSp>
      <p:grpSp>
        <p:nvGrpSpPr>
          <p:cNvPr id="169" name="Group 168"/>
          <p:cNvGrpSpPr/>
          <p:nvPr/>
        </p:nvGrpSpPr>
        <p:grpSpPr>
          <a:xfrm>
            <a:off x="4277892" y="2080625"/>
            <a:ext cx="2538819" cy="2862567"/>
            <a:chOff x="2541642" y="2080625"/>
            <a:chExt cx="2538819" cy="2862567"/>
          </a:xfrm>
        </p:grpSpPr>
        <p:grpSp>
          <p:nvGrpSpPr>
            <p:cNvPr id="155" name="Group 154"/>
            <p:cNvGrpSpPr/>
            <p:nvPr/>
          </p:nvGrpSpPr>
          <p:grpSpPr>
            <a:xfrm>
              <a:off x="2541642" y="2080625"/>
              <a:ext cx="2538819" cy="2862567"/>
              <a:chOff x="2541642" y="2080625"/>
              <a:chExt cx="2538819" cy="2862567"/>
            </a:xfrm>
          </p:grpSpPr>
          <p:grpSp>
            <p:nvGrpSpPr>
              <p:cNvPr id="148" name="Group 147"/>
              <p:cNvGrpSpPr/>
              <p:nvPr/>
            </p:nvGrpSpPr>
            <p:grpSpPr>
              <a:xfrm>
                <a:off x="2807451" y="2080625"/>
                <a:ext cx="2273010" cy="2862567"/>
                <a:chOff x="2807451" y="2080625"/>
                <a:chExt cx="2273010" cy="2862567"/>
              </a:xfrm>
            </p:grpSpPr>
            <p:cxnSp>
              <p:nvCxnSpPr>
                <p:cNvPr id="68" name="Straight Arrow Connector 67"/>
                <p:cNvCxnSpPr/>
                <p:nvPr/>
              </p:nvCxnSpPr>
              <p:spPr>
                <a:xfrm flipH="1">
                  <a:off x="3068743" y="2271665"/>
                  <a:ext cx="1" cy="2671527"/>
                </a:xfrm>
                <a:prstGeom prst="straightConnector1">
                  <a:avLst/>
                </a:prstGeom>
                <a:ln w="19050">
                  <a:solidFill>
                    <a:schemeClr val="bg1"/>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p:nvCxnSpPr>
              <p:spPr>
                <a:xfrm>
                  <a:off x="2807451" y="2261783"/>
                  <a:ext cx="2273010" cy="0"/>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a:stCxn id="71" idx="2"/>
                </p:cNvCxnSpPr>
                <p:nvPr/>
              </p:nvCxnSpPr>
              <p:spPr>
                <a:xfrm flipH="1">
                  <a:off x="4543700" y="2086141"/>
                  <a:ext cx="1" cy="17564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p:cNvCxnSpPr/>
                <p:nvPr/>
              </p:nvCxnSpPr>
              <p:spPr>
                <a:xfrm flipH="1">
                  <a:off x="3943956" y="2096023"/>
                  <a:ext cx="1" cy="17564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p:cNvCxnSpPr/>
                <p:nvPr/>
              </p:nvCxnSpPr>
              <p:spPr>
                <a:xfrm flipH="1">
                  <a:off x="5014359" y="2080625"/>
                  <a:ext cx="1" cy="17564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52" name="TextBox 151"/>
              <p:cNvSpPr txBox="1"/>
              <p:nvPr/>
            </p:nvSpPr>
            <p:spPr>
              <a:xfrm>
                <a:off x="2541642" y="4175353"/>
                <a:ext cx="935852" cy="276999"/>
              </a:xfrm>
              <a:prstGeom prst="rect">
                <a:avLst/>
              </a:prstGeom>
              <a:solidFill>
                <a:schemeClr val="accent5">
                  <a:lumMod val="60000"/>
                  <a:lumOff val="40000"/>
                </a:schemeClr>
              </a:solidFill>
              <a:ln>
                <a:solidFill>
                  <a:srgbClr val="000000"/>
                </a:solidFill>
              </a:ln>
            </p:spPr>
            <p:txBody>
              <a:bodyPr wrap="square" rtlCol="0">
                <a:spAutoFit/>
              </a:bodyPr>
              <a:lstStyle/>
              <a:p>
                <a:pPr algn="ctr"/>
                <a:r>
                  <a:rPr lang="en-US" sz="1200" dirty="0" smtClean="0">
                    <a:solidFill>
                      <a:srgbClr val="000000"/>
                    </a:solidFill>
                  </a:rPr>
                  <a:t>Check-in</a:t>
                </a:r>
                <a:endParaRPr lang="en-US" sz="1200" dirty="0">
                  <a:solidFill>
                    <a:srgbClr val="000000"/>
                  </a:solidFill>
                </a:endParaRPr>
              </a:p>
            </p:txBody>
          </p:sp>
        </p:grpSp>
        <p:sp>
          <p:nvSpPr>
            <p:cNvPr id="165" name="TextBox 164"/>
            <p:cNvSpPr txBox="1"/>
            <p:nvPr/>
          </p:nvSpPr>
          <p:spPr>
            <a:xfrm>
              <a:off x="2611377" y="3593971"/>
              <a:ext cx="367101" cy="389513"/>
            </a:xfrm>
            <a:prstGeom prst="wedgeEllipseCallout">
              <a:avLst>
                <a:gd name="adj1" fmla="val -39689"/>
                <a:gd name="adj2" fmla="val 129896"/>
              </a:avLst>
            </a:prstGeom>
            <a:solidFill>
              <a:schemeClr val="bg1"/>
            </a:solidFill>
            <a:ln>
              <a:solidFill>
                <a:srgbClr val="000000"/>
              </a:solidFill>
            </a:ln>
            <a:effectLst/>
          </p:spPr>
          <p:txBody>
            <a:bodyPr wrap="square" rtlCol="0">
              <a:spAutoFit/>
            </a:bodyPr>
            <a:lstStyle/>
            <a:p>
              <a:r>
                <a:rPr lang="en-US" sz="1200" b="1" dirty="0">
                  <a:solidFill>
                    <a:srgbClr val="FF0000"/>
                  </a:solidFill>
                </a:rPr>
                <a:t>1</a:t>
              </a:r>
            </a:p>
          </p:txBody>
        </p:sp>
      </p:grpSp>
      <p:grpSp>
        <p:nvGrpSpPr>
          <p:cNvPr id="171" name="Group 170"/>
          <p:cNvGrpSpPr/>
          <p:nvPr/>
        </p:nvGrpSpPr>
        <p:grpSpPr>
          <a:xfrm>
            <a:off x="7297709" y="3421654"/>
            <a:ext cx="3173664" cy="2954749"/>
            <a:chOff x="5561459" y="3421654"/>
            <a:chExt cx="3173664" cy="2954749"/>
          </a:xfrm>
        </p:grpSpPr>
        <p:grpSp>
          <p:nvGrpSpPr>
            <p:cNvPr id="163" name="Group 162"/>
            <p:cNvGrpSpPr/>
            <p:nvPr/>
          </p:nvGrpSpPr>
          <p:grpSpPr>
            <a:xfrm>
              <a:off x="5561459" y="3421654"/>
              <a:ext cx="3173664" cy="2954749"/>
              <a:chOff x="5561459" y="3421654"/>
              <a:chExt cx="3173664" cy="2954749"/>
            </a:xfrm>
          </p:grpSpPr>
          <p:sp>
            <p:nvSpPr>
              <p:cNvPr id="51" name="Line 58"/>
              <p:cNvSpPr>
                <a:spLocks noChangeShapeType="1"/>
              </p:cNvSpPr>
              <p:nvPr/>
            </p:nvSpPr>
            <p:spPr bwMode="auto">
              <a:xfrm flipV="1">
                <a:off x="8654478" y="3421654"/>
                <a:ext cx="0" cy="1968669"/>
              </a:xfrm>
              <a:prstGeom prst="line">
                <a:avLst/>
              </a:prstGeom>
              <a:noFill/>
              <a:ln w="9525">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4" name="Freeform 83"/>
              <p:cNvSpPr>
                <a:spLocks/>
              </p:cNvSpPr>
              <p:nvPr/>
            </p:nvSpPr>
            <p:spPr bwMode="auto">
              <a:xfrm rot="21262642">
                <a:off x="8088036" y="6031571"/>
                <a:ext cx="647087" cy="180638"/>
              </a:xfrm>
              <a:custGeom>
                <a:avLst/>
                <a:gdLst>
                  <a:gd name="T0" fmla="*/ 0 w 768"/>
                  <a:gd name="T1" fmla="*/ 2147483647 h 224"/>
                  <a:gd name="T2" fmla="*/ 2147483647 w 768"/>
                  <a:gd name="T3" fmla="*/ 2147483647 h 224"/>
                  <a:gd name="T4" fmla="*/ 2147483647 w 768"/>
                  <a:gd name="T5" fmla="*/ 0 h 224"/>
                  <a:gd name="T6" fmla="*/ 0 60000 65536"/>
                  <a:gd name="T7" fmla="*/ 0 60000 65536"/>
                  <a:gd name="T8" fmla="*/ 0 60000 65536"/>
                </a:gdLst>
                <a:ahLst/>
                <a:cxnLst>
                  <a:cxn ang="T6">
                    <a:pos x="T0" y="T1"/>
                  </a:cxn>
                  <a:cxn ang="T7">
                    <a:pos x="T2" y="T3"/>
                  </a:cxn>
                  <a:cxn ang="T8">
                    <a:pos x="T4" y="T5"/>
                  </a:cxn>
                </a:cxnLst>
                <a:rect l="0" t="0" r="r" b="b"/>
                <a:pathLst>
                  <a:path w="768" h="224">
                    <a:moveTo>
                      <a:pt x="0" y="192"/>
                    </a:moveTo>
                    <a:cubicBezTo>
                      <a:pt x="248" y="208"/>
                      <a:pt x="496" y="224"/>
                      <a:pt x="624" y="192"/>
                    </a:cubicBezTo>
                    <a:cubicBezTo>
                      <a:pt x="752" y="160"/>
                      <a:pt x="744" y="32"/>
                      <a:pt x="768" y="0"/>
                    </a:cubicBezTo>
                  </a:path>
                </a:pathLst>
              </a:custGeom>
              <a:noFill/>
              <a:ln w="9525" cap="flat" cmpd="sng">
                <a:solidFill>
                  <a:schemeClr val="bg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158" name="Group 157"/>
              <p:cNvGrpSpPr/>
              <p:nvPr/>
            </p:nvGrpSpPr>
            <p:grpSpPr>
              <a:xfrm>
                <a:off x="5561459" y="5593764"/>
                <a:ext cx="2527300" cy="782639"/>
                <a:chOff x="5561459" y="5593764"/>
                <a:chExt cx="2527300" cy="782639"/>
              </a:xfrm>
            </p:grpSpPr>
            <p:grpSp>
              <p:nvGrpSpPr>
                <p:cNvPr id="29" name="Group 64"/>
                <p:cNvGrpSpPr>
                  <a:grpSpLocks/>
                </p:cNvGrpSpPr>
                <p:nvPr/>
              </p:nvGrpSpPr>
              <p:grpSpPr bwMode="auto">
                <a:xfrm>
                  <a:off x="5561459" y="5593764"/>
                  <a:ext cx="2527300" cy="782639"/>
                  <a:chOff x="2842" y="3182"/>
                  <a:chExt cx="1592" cy="493"/>
                </a:xfrm>
              </p:grpSpPr>
              <p:grpSp>
                <p:nvGrpSpPr>
                  <p:cNvPr id="30" name="Group 63"/>
                  <p:cNvGrpSpPr>
                    <a:grpSpLocks/>
                  </p:cNvGrpSpPr>
                  <p:nvPr/>
                </p:nvGrpSpPr>
                <p:grpSpPr bwMode="auto">
                  <a:xfrm>
                    <a:off x="2842" y="3182"/>
                    <a:ext cx="998" cy="493"/>
                    <a:chOff x="2842" y="3182"/>
                    <a:chExt cx="998" cy="493"/>
                  </a:xfrm>
                </p:grpSpPr>
                <p:sp>
                  <p:nvSpPr>
                    <p:cNvPr id="32" name="Line 54"/>
                    <p:cNvSpPr>
                      <a:spLocks noChangeShapeType="1"/>
                    </p:cNvSpPr>
                    <p:nvPr/>
                  </p:nvSpPr>
                  <p:spPr bwMode="auto">
                    <a:xfrm>
                      <a:off x="2842" y="3182"/>
                      <a:ext cx="998" cy="370"/>
                    </a:xfrm>
                    <a:prstGeom prst="line">
                      <a:avLst/>
                    </a:prstGeom>
                    <a:noFill/>
                    <a:ln w="9525">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3" name="Text Box 55"/>
                    <p:cNvSpPr txBox="1">
                      <a:spLocks noChangeArrowheads="1"/>
                    </p:cNvSpPr>
                    <p:nvPr/>
                  </p:nvSpPr>
                  <p:spPr bwMode="auto">
                    <a:xfrm>
                      <a:off x="3176" y="3520"/>
                      <a:ext cx="664" cy="1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3000">
                          <a:solidFill>
                            <a:schemeClr val="bg1"/>
                          </a:solidFill>
                          <a:latin typeface="Arial" charset="0"/>
                          <a:ea typeface="ＭＳ Ｐゴシック" pitchFamily="34" charset="-128"/>
                        </a:defRPr>
                      </a:lvl1pPr>
                      <a:lvl2pPr marL="742950" indent="-285750" eaLnBrk="0" hangingPunct="0">
                        <a:defRPr sz="3000">
                          <a:solidFill>
                            <a:schemeClr val="bg1"/>
                          </a:solidFill>
                          <a:latin typeface="Arial" charset="0"/>
                          <a:ea typeface="ＭＳ Ｐゴシック" pitchFamily="34" charset="-128"/>
                        </a:defRPr>
                      </a:lvl2pPr>
                      <a:lvl3pPr marL="1143000" indent="-228600" eaLnBrk="0" hangingPunct="0">
                        <a:defRPr sz="3000">
                          <a:solidFill>
                            <a:schemeClr val="bg1"/>
                          </a:solidFill>
                          <a:latin typeface="Arial" charset="0"/>
                          <a:ea typeface="ＭＳ Ｐゴシック" pitchFamily="34" charset="-128"/>
                        </a:defRPr>
                      </a:lvl3pPr>
                      <a:lvl4pPr marL="1600200" indent="-228600" eaLnBrk="0" hangingPunct="0">
                        <a:defRPr sz="3000">
                          <a:solidFill>
                            <a:schemeClr val="bg1"/>
                          </a:solidFill>
                          <a:latin typeface="Arial" charset="0"/>
                          <a:ea typeface="ＭＳ Ｐゴシック" pitchFamily="34" charset="-128"/>
                        </a:defRPr>
                      </a:lvl4pPr>
                      <a:lvl5pPr marL="2057400" indent="-228600" eaLnBrk="0" hangingPunct="0">
                        <a:defRPr sz="3000">
                          <a:solidFill>
                            <a:schemeClr val="bg1"/>
                          </a:solidFill>
                          <a:latin typeface="Arial" charset="0"/>
                          <a:ea typeface="ＭＳ Ｐゴシック" pitchFamily="34" charset="-128"/>
                        </a:defRPr>
                      </a:lvl5pPr>
                      <a:lvl6pPr marL="2514600" indent="-228600" eaLnBrk="0" fontAlgn="base" hangingPunct="0">
                        <a:spcBef>
                          <a:spcPct val="0"/>
                        </a:spcBef>
                        <a:spcAft>
                          <a:spcPct val="0"/>
                        </a:spcAft>
                        <a:defRPr sz="3000">
                          <a:solidFill>
                            <a:schemeClr val="bg1"/>
                          </a:solidFill>
                          <a:latin typeface="Arial" charset="0"/>
                          <a:ea typeface="ＭＳ Ｐゴシック" pitchFamily="34" charset="-128"/>
                        </a:defRPr>
                      </a:lvl6pPr>
                      <a:lvl7pPr marL="2971800" indent="-228600" eaLnBrk="0" fontAlgn="base" hangingPunct="0">
                        <a:spcBef>
                          <a:spcPct val="0"/>
                        </a:spcBef>
                        <a:spcAft>
                          <a:spcPct val="0"/>
                        </a:spcAft>
                        <a:defRPr sz="3000">
                          <a:solidFill>
                            <a:schemeClr val="bg1"/>
                          </a:solidFill>
                          <a:latin typeface="Arial" charset="0"/>
                          <a:ea typeface="ＭＳ Ｐゴシック" pitchFamily="34" charset="-128"/>
                        </a:defRPr>
                      </a:lvl7pPr>
                      <a:lvl8pPr marL="3429000" indent="-228600" eaLnBrk="0" fontAlgn="base" hangingPunct="0">
                        <a:spcBef>
                          <a:spcPct val="0"/>
                        </a:spcBef>
                        <a:spcAft>
                          <a:spcPct val="0"/>
                        </a:spcAft>
                        <a:defRPr sz="3000">
                          <a:solidFill>
                            <a:schemeClr val="bg1"/>
                          </a:solidFill>
                          <a:latin typeface="Arial" charset="0"/>
                          <a:ea typeface="ＭＳ Ｐゴシック" pitchFamily="34" charset="-128"/>
                        </a:defRPr>
                      </a:lvl8pPr>
                      <a:lvl9pPr marL="3886200" indent="-228600" eaLnBrk="0" fontAlgn="base" hangingPunct="0">
                        <a:spcBef>
                          <a:spcPct val="0"/>
                        </a:spcBef>
                        <a:spcAft>
                          <a:spcPct val="0"/>
                        </a:spcAft>
                        <a:defRPr sz="3000">
                          <a:solidFill>
                            <a:schemeClr val="bg1"/>
                          </a:solidFill>
                          <a:latin typeface="Arial" charset="0"/>
                          <a:ea typeface="ＭＳ Ｐゴシック" pitchFamily="34" charset="-128"/>
                        </a:defRPr>
                      </a:lvl9pPr>
                    </a:lstStyle>
                    <a:p>
                      <a:pPr algn="ctr" eaLnBrk="1" hangingPunct="1">
                        <a:spcBef>
                          <a:spcPct val="50000"/>
                        </a:spcBef>
                      </a:pPr>
                      <a:r>
                        <a:rPr lang="en-US" sz="1000" dirty="0" smtClean="0">
                          <a:solidFill>
                            <a:schemeClr val="tx1"/>
                          </a:solidFill>
                        </a:rPr>
                        <a:t> </a:t>
                      </a:r>
                      <a:endParaRPr lang="en-US" sz="1000" dirty="0">
                        <a:solidFill>
                          <a:schemeClr val="tx1"/>
                        </a:solidFill>
                      </a:endParaRPr>
                    </a:p>
                  </p:txBody>
                </p:sp>
              </p:grpSp>
              <p:sp>
                <p:nvSpPr>
                  <p:cNvPr id="31" name="Text Box 57"/>
                  <p:cNvSpPr txBox="1">
                    <a:spLocks noChangeArrowheads="1"/>
                  </p:cNvSpPr>
                  <p:nvPr/>
                </p:nvSpPr>
                <p:spPr bwMode="auto">
                  <a:xfrm>
                    <a:off x="3858" y="3464"/>
                    <a:ext cx="576" cy="160"/>
                  </a:xfrm>
                  <a:prstGeom prst="rect">
                    <a:avLst/>
                  </a:prstGeom>
                  <a:noFill/>
                  <a:ln w="9525" algn="ctr">
                    <a:solidFill>
                      <a:schemeClr val="bg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3000">
                        <a:solidFill>
                          <a:schemeClr val="bg1"/>
                        </a:solidFill>
                        <a:latin typeface="Arial" charset="0"/>
                        <a:ea typeface="ＭＳ Ｐゴシック" pitchFamily="34" charset="-128"/>
                      </a:defRPr>
                    </a:lvl1pPr>
                    <a:lvl2pPr marL="742950" indent="-285750" eaLnBrk="0" hangingPunct="0">
                      <a:defRPr sz="3000">
                        <a:solidFill>
                          <a:schemeClr val="bg1"/>
                        </a:solidFill>
                        <a:latin typeface="Arial" charset="0"/>
                        <a:ea typeface="ＭＳ Ｐゴシック" pitchFamily="34" charset="-128"/>
                      </a:defRPr>
                    </a:lvl2pPr>
                    <a:lvl3pPr marL="1143000" indent="-228600" eaLnBrk="0" hangingPunct="0">
                      <a:defRPr sz="3000">
                        <a:solidFill>
                          <a:schemeClr val="bg1"/>
                        </a:solidFill>
                        <a:latin typeface="Arial" charset="0"/>
                        <a:ea typeface="ＭＳ Ｐゴシック" pitchFamily="34" charset="-128"/>
                      </a:defRPr>
                    </a:lvl3pPr>
                    <a:lvl4pPr marL="1600200" indent="-228600" eaLnBrk="0" hangingPunct="0">
                      <a:defRPr sz="3000">
                        <a:solidFill>
                          <a:schemeClr val="bg1"/>
                        </a:solidFill>
                        <a:latin typeface="Arial" charset="0"/>
                        <a:ea typeface="ＭＳ Ｐゴシック" pitchFamily="34" charset="-128"/>
                      </a:defRPr>
                    </a:lvl4pPr>
                    <a:lvl5pPr marL="2057400" indent="-228600" eaLnBrk="0" hangingPunct="0">
                      <a:defRPr sz="3000">
                        <a:solidFill>
                          <a:schemeClr val="bg1"/>
                        </a:solidFill>
                        <a:latin typeface="Arial" charset="0"/>
                        <a:ea typeface="ＭＳ Ｐゴシック" pitchFamily="34" charset="-128"/>
                      </a:defRPr>
                    </a:lvl5pPr>
                    <a:lvl6pPr marL="2514600" indent="-228600" eaLnBrk="0" fontAlgn="base" hangingPunct="0">
                      <a:spcBef>
                        <a:spcPct val="0"/>
                      </a:spcBef>
                      <a:spcAft>
                        <a:spcPct val="0"/>
                      </a:spcAft>
                      <a:defRPr sz="3000">
                        <a:solidFill>
                          <a:schemeClr val="bg1"/>
                        </a:solidFill>
                        <a:latin typeface="Arial" charset="0"/>
                        <a:ea typeface="ＭＳ Ｐゴシック" pitchFamily="34" charset="-128"/>
                      </a:defRPr>
                    </a:lvl6pPr>
                    <a:lvl7pPr marL="2971800" indent="-228600" eaLnBrk="0" fontAlgn="base" hangingPunct="0">
                      <a:spcBef>
                        <a:spcPct val="0"/>
                      </a:spcBef>
                      <a:spcAft>
                        <a:spcPct val="0"/>
                      </a:spcAft>
                      <a:defRPr sz="3000">
                        <a:solidFill>
                          <a:schemeClr val="bg1"/>
                        </a:solidFill>
                        <a:latin typeface="Arial" charset="0"/>
                        <a:ea typeface="ＭＳ Ｐゴシック" pitchFamily="34" charset="-128"/>
                      </a:defRPr>
                    </a:lvl7pPr>
                    <a:lvl8pPr marL="3429000" indent="-228600" eaLnBrk="0" fontAlgn="base" hangingPunct="0">
                      <a:spcBef>
                        <a:spcPct val="0"/>
                      </a:spcBef>
                      <a:spcAft>
                        <a:spcPct val="0"/>
                      </a:spcAft>
                      <a:defRPr sz="3000">
                        <a:solidFill>
                          <a:schemeClr val="bg1"/>
                        </a:solidFill>
                        <a:latin typeface="Arial" charset="0"/>
                        <a:ea typeface="ＭＳ Ｐゴシック" pitchFamily="34" charset="-128"/>
                      </a:defRPr>
                    </a:lvl8pPr>
                    <a:lvl9pPr marL="3886200" indent="-228600" eaLnBrk="0" fontAlgn="base" hangingPunct="0">
                      <a:spcBef>
                        <a:spcPct val="0"/>
                      </a:spcBef>
                      <a:spcAft>
                        <a:spcPct val="0"/>
                      </a:spcAft>
                      <a:defRPr sz="3000">
                        <a:solidFill>
                          <a:schemeClr val="bg1"/>
                        </a:solidFill>
                        <a:latin typeface="Arial" charset="0"/>
                        <a:ea typeface="ＭＳ Ｐゴシック" pitchFamily="34" charset="-128"/>
                      </a:defRPr>
                    </a:lvl9pPr>
                  </a:lstStyle>
                  <a:p>
                    <a:pPr eaLnBrk="1" hangingPunct="1">
                      <a:spcBef>
                        <a:spcPct val="50000"/>
                      </a:spcBef>
                    </a:pPr>
                    <a:r>
                      <a:rPr lang="en-US" sz="1000" dirty="0" smtClean="0"/>
                      <a:t>workspace</a:t>
                    </a:r>
                    <a:endParaRPr lang="en-US" sz="1000" dirty="0"/>
                  </a:p>
                </p:txBody>
              </p:sp>
            </p:grpSp>
            <p:sp>
              <p:nvSpPr>
                <p:cNvPr id="154" name="TextBox 153"/>
                <p:cNvSpPr txBox="1"/>
                <p:nvPr/>
              </p:nvSpPr>
              <p:spPr>
                <a:xfrm>
                  <a:off x="5607448" y="5723307"/>
                  <a:ext cx="1245241" cy="276999"/>
                </a:xfrm>
                <a:prstGeom prst="rect">
                  <a:avLst/>
                </a:prstGeom>
                <a:solidFill>
                  <a:schemeClr val="accent5">
                    <a:lumMod val="60000"/>
                    <a:lumOff val="40000"/>
                  </a:schemeClr>
                </a:solidFill>
                <a:ln>
                  <a:solidFill>
                    <a:srgbClr val="000000"/>
                  </a:solidFill>
                </a:ln>
              </p:spPr>
              <p:txBody>
                <a:bodyPr wrap="square" rtlCol="0">
                  <a:spAutoFit/>
                </a:bodyPr>
                <a:lstStyle/>
                <a:p>
                  <a:pPr algn="ctr"/>
                  <a:r>
                    <a:rPr lang="en-US" sz="1200" dirty="0" smtClean="0">
                      <a:solidFill>
                        <a:srgbClr val="000000"/>
                      </a:solidFill>
                    </a:rPr>
                    <a:t>VCS Check-out</a:t>
                  </a:r>
                  <a:endParaRPr lang="en-US" sz="1200" dirty="0">
                    <a:solidFill>
                      <a:srgbClr val="000000"/>
                    </a:solidFill>
                  </a:endParaRPr>
                </a:p>
              </p:txBody>
            </p:sp>
          </p:grpSp>
        </p:grpSp>
        <p:sp>
          <p:nvSpPr>
            <p:cNvPr id="167" name="TextBox 166"/>
            <p:cNvSpPr txBox="1"/>
            <p:nvPr/>
          </p:nvSpPr>
          <p:spPr>
            <a:xfrm>
              <a:off x="6073337" y="5203999"/>
              <a:ext cx="639932" cy="389513"/>
            </a:xfrm>
            <a:prstGeom prst="wedgeEllipseCallout">
              <a:avLst>
                <a:gd name="adj1" fmla="val -40563"/>
                <a:gd name="adj2" fmla="val 90972"/>
              </a:avLst>
            </a:prstGeom>
            <a:solidFill>
              <a:schemeClr val="bg1"/>
            </a:solidFill>
            <a:ln>
              <a:solidFill>
                <a:srgbClr val="000000"/>
              </a:solidFill>
            </a:ln>
            <a:effectLst/>
          </p:spPr>
          <p:txBody>
            <a:bodyPr wrap="square" rtlCol="0">
              <a:spAutoFit/>
            </a:bodyPr>
            <a:lstStyle/>
            <a:p>
              <a:pPr algn="ctr"/>
              <a:r>
                <a:rPr lang="en-US" sz="1200" b="1" dirty="0" smtClean="0">
                  <a:solidFill>
                    <a:srgbClr val="FF0000"/>
                  </a:solidFill>
                </a:rPr>
                <a:t>2.1</a:t>
              </a:r>
              <a:endParaRPr lang="en-US" sz="1200" b="1" dirty="0">
                <a:solidFill>
                  <a:srgbClr val="FF0000"/>
                </a:solidFill>
              </a:endParaRPr>
            </a:p>
          </p:txBody>
        </p:sp>
      </p:grpSp>
      <p:grpSp>
        <p:nvGrpSpPr>
          <p:cNvPr id="178" name="Group 177"/>
          <p:cNvGrpSpPr/>
          <p:nvPr/>
        </p:nvGrpSpPr>
        <p:grpSpPr>
          <a:xfrm>
            <a:off x="4264302" y="1729333"/>
            <a:ext cx="6924561" cy="4307223"/>
            <a:chOff x="2528052" y="1729333"/>
            <a:chExt cx="6924561" cy="4307223"/>
          </a:xfrm>
        </p:grpSpPr>
        <p:grpSp>
          <p:nvGrpSpPr>
            <p:cNvPr id="172" name="Group 171"/>
            <p:cNvGrpSpPr/>
            <p:nvPr/>
          </p:nvGrpSpPr>
          <p:grpSpPr>
            <a:xfrm>
              <a:off x="8224554" y="5359327"/>
              <a:ext cx="1228059" cy="677229"/>
              <a:chOff x="8168568" y="5433975"/>
              <a:chExt cx="1228059" cy="677229"/>
            </a:xfrm>
          </p:grpSpPr>
          <p:sp>
            <p:nvSpPr>
              <p:cNvPr id="8" name="Rectangle 7"/>
              <p:cNvSpPr/>
              <p:nvPr/>
            </p:nvSpPr>
            <p:spPr>
              <a:xfrm>
                <a:off x="8168568" y="5472668"/>
                <a:ext cx="1170281" cy="617993"/>
              </a:xfrm>
              <a:prstGeom prst="rect">
                <a:avLst/>
              </a:prstGeom>
              <a:solidFill>
                <a:schemeClr val="accent5">
                  <a:lumMod val="60000"/>
                  <a:lumOff val="40000"/>
                </a:schemeClr>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3" name="Group 72"/>
              <p:cNvGrpSpPr>
                <a:grpSpLocks/>
              </p:cNvGrpSpPr>
              <p:nvPr/>
            </p:nvGrpSpPr>
            <p:grpSpPr bwMode="auto">
              <a:xfrm>
                <a:off x="8174079" y="5433975"/>
                <a:ext cx="1222548" cy="677229"/>
                <a:chOff x="5075" y="3073"/>
                <a:chExt cx="669" cy="355"/>
              </a:xfrm>
            </p:grpSpPr>
            <p:sp>
              <p:nvSpPr>
                <p:cNvPr id="56" name="Text Box 71"/>
                <p:cNvSpPr txBox="1">
                  <a:spLocks noChangeArrowheads="1"/>
                </p:cNvSpPr>
                <p:nvPr/>
              </p:nvSpPr>
              <p:spPr bwMode="auto">
                <a:xfrm>
                  <a:off x="5075" y="3073"/>
                  <a:ext cx="669" cy="3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3000">
                      <a:solidFill>
                        <a:schemeClr val="bg1"/>
                      </a:solidFill>
                      <a:latin typeface="Arial" charset="0"/>
                      <a:ea typeface="ＭＳ Ｐゴシック" pitchFamily="34" charset="-128"/>
                    </a:defRPr>
                  </a:lvl1pPr>
                  <a:lvl2pPr marL="742950" indent="-285750" eaLnBrk="0" hangingPunct="0">
                    <a:defRPr sz="3000">
                      <a:solidFill>
                        <a:schemeClr val="bg1"/>
                      </a:solidFill>
                      <a:latin typeface="Arial" charset="0"/>
                      <a:ea typeface="ＭＳ Ｐゴシック" pitchFamily="34" charset="-128"/>
                    </a:defRPr>
                  </a:lvl2pPr>
                  <a:lvl3pPr marL="1143000" indent="-228600" eaLnBrk="0" hangingPunct="0">
                    <a:defRPr sz="3000">
                      <a:solidFill>
                        <a:schemeClr val="bg1"/>
                      </a:solidFill>
                      <a:latin typeface="Arial" charset="0"/>
                      <a:ea typeface="ＭＳ Ｐゴシック" pitchFamily="34" charset="-128"/>
                    </a:defRPr>
                  </a:lvl3pPr>
                  <a:lvl4pPr marL="1600200" indent="-228600" eaLnBrk="0" hangingPunct="0">
                    <a:defRPr sz="3000">
                      <a:solidFill>
                        <a:schemeClr val="bg1"/>
                      </a:solidFill>
                      <a:latin typeface="Arial" charset="0"/>
                      <a:ea typeface="ＭＳ Ｐゴシック" pitchFamily="34" charset="-128"/>
                    </a:defRPr>
                  </a:lvl4pPr>
                  <a:lvl5pPr marL="2057400" indent="-228600" eaLnBrk="0" hangingPunct="0">
                    <a:defRPr sz="3000">
                      <a:solidFill>
                        <a:schemeClr val="bg1"/>
                      </a:solidFill>
                      <a:latin typeface="Arial" charset="0"/>
                      <a:ea typeface="ＭＳ Ｐゴシック" pitchFamily="34" charset="-128"/>
                    </a:defRPr>
                  </a:lvl5pPr>
                  <a:lvl6pPr marL="2514600" indent="-228600" eaLnBrk="0" fontAlgn="base" hangingPunct="0">
                    <a:spcBef>
                      <a:spcPct val="0"/>
                    </a:spcBef>
                    <a:spcAft>
                      <a:spcPct val="0"/>
                    </a:spcAft>
                    <a:defRPr sz="3000">
                      <a:solidFill>
                        <a:schemeClr val="bg1"/>
                      </a:solidFill>
                      <a:latin typeface="Arial" charset="0"/>
                      <a:ea typeface="ＭＳ Ｐゴシック" pitchFamily="34" charset="-128"/>
                    </a:defRPr>
                  </a:lvl6pPr>
                  <a:lvl7pPr marL="2971800" indent="-228600" eaLnBrk="0" fontAlgn="base" hangingPunct="0">
                    <a:spcBef>
                      <a:spcPct val="0"/>
                    </a:spcBef>
                    <a:spcAft>
                      <a:spcPct val="0"/>
                    </a:spcAft>
                    <a:defRPr sz="3000">
                      <a:solidFill>
                        <a:schemeClr val="bg1"/>
                      </a:solidFill>
                      <a:latin typeface="Arial" charset="0"/>
                      <a:ea typeface="ＭＳ Ｐゴシック" pitchFamily="34" charset="-128"/>
                    </a:defRPr>
                  </a:lvl7pPr>
                  <a:lvl8pPr marL="3429000" indent="-228600" eaLnBrk="0" fontAlgn="base" hangingPunct="0">
                    <a:spcBef>
                      <a:spcPct val="0"/>
                    </a:spcBef>
                    <a:spcAft>
                      <a:spcPct val="0"/>
                    </a:spcAft>
                    <a:defRPr sz="3000">
                      <a:solidFill>
                        <a:schemeClr val="bg1"/>
                      </a:solidFill>
                      <a:latin typeface="Arial" charset="0"/>
                      <a:ea typeface="ＭＳ Ｐゴシック" pitchFamily="34" charset="-128"/>
                    </a:defRPr>
                  </a:lvl8pPr>
                  <a:lvl9pPr marL="3886200" indent="-228600" eaLnBrk="0" fontAlgn="base" hangingPunct="0">
                    <a:spcBef>
                      <a:spcPct val="0"/>
                    </a:spcBef>
                    <a:spcAft>
                      <a:spcPct val="0"/>
                    </a:spcAft>
                    <a:defRPr sz="3000">
                      <a:solidFill>
                        <a:schemeClr val="bg1"/>
                      </a:solidFill>
                      <a:latin typeface="Arial" charset="0"/>
                      <a:ea typeface="ＭＳ Ｐゴシック" pitchFamily="34" charset="-128"/>
                    </a:defRPr>
                  </a:lvl9pPr>
                </a:lstStyle>
                <a:p>
                  <a:pPr eaLnBrk="1" hangingPunct="1"/>
                  <a:r>
                    <a:rPr lang="en-US" sz="1800" dirty="0" smtClean="0">
                      <a:solidFill>
                        <a:srgbClr val="000000"/>
                      </a:solidFill>
                    </a:rPr>
                    <a:t>PDTool</a:t>
                  </a:r>
                  <a:endParaRPr lang="en-US" sz="900" dirty="0" smtClean="0">
                    <a:solidFill>
                      <a:srgbClr val="000000"/>
                    </a:solidFill>
                  </a:endParaRPr>
                </a:p>
                <a:p>
                  <a:pPr eaLnBrk="1" hangingPunct="1"/>
                  <a:r>
                    <a:rPr lang="en-US" sz="1000" dirty="0" smtClean="0">
                      <a:solidFill>
                        <a:srgbClr val="000000"/>
                      </a:solidFill>
                    </a:rPr>
                    <a:t>Deploy </a:t>
                  </a:r>
                  <a:endParaRPr lang="en-US" sz="1000" dirty="0">
                    <a:solidFill>
                      <a:srgbClr val="000000"/>
                    </a:solidFill>
                  </a:endParaRPr>
                </a:p>
                <a:p>
                  <a:pPr eaLnBrk="1" hangingPunct="1"/>
                  <a:r>
                    <a:rPr lang="en-US" sz="1000" dirty="0">
                      <a:solidFill>
                        <a:srgbClr val="000000"/>
                      </a:solidFill>
                    </a:rPr>
                    <a:t>Scripts</a:t>
                  </a:r>
                </a:p>
              </p:txBody>
            </p:sp>
            <p:pic>
              <p:nvPicPr>
                <p:cNvPr id="55" name="Picture 48" descr="gears.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86" y="3222"/>
                  <a:ext cx="194" cy="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64" name="TextBox 63"/>
            <p:cNvSpPr txBox="1"/>
            <p:nvPr/>
          </p:nvSpPr>
          <p:spPr>
            <a:xfrm>
              <a:off x="5738637" y="1729333"/>
              <a:ext cx="1692275" cy="369332"/>
            </a:xfrm>
            <a:prstGeom prst="rect">
              <a:avLst/>
            </a:prstGeom>
            <a:solidFill>
              <a:schemeClr val="accent5">
                <a:lumMod val="60000"/>
                <a:lumOff val="40000"/>
              </a:schemeClr>
            </a:solidFill>
            <a:ln w="28575">
              <a:solidFill>
                <a:srgbClr val="000000"/>
              </a:solidFill>
            </a:ln>
          </p:spPr>
          <p:txBody>
            <a:bodyPr wrap="square" rtlCol="0">
              <a:spAutoFit/>
            </a:bodyPr>
            <a:lstStyle/>
            <a:p>
              <a:pPr algn="ctr"/>
              <a:r>
                <a:rPr lang="en-US" dirty="0" smtClean="0">
                  <a:solidFill>
                    <a:srgbClr val="000000"/>
                  </a:solidFill>
                </a:rPr>
                <a:t>PDTool Studio</a:t>
              </a:r>
              <a:endParaRPr lang="en-US" dirty="0">
                <a:solidFill>
                  <a:srgbClr val="000000"/>
                </a:solidFill>
              </a:endParaRPr>
            </a:p>
          </p:txBody>
        </p:sp>
        <p:sp>
          <p:nvSpPr>
            <p:cNvPr id="71" name="Text Box 75"/>
            <p:cNvSpPr txBox="1">
              <a:spLocks noChangeArrowheads="1"/>
            </p:cNvSpPr>
            <p:nvPr/>
          </p:nvSpPr>
          <p:spPr bwMode="auto">
            <a:xfrm>
              <a:off x="2528052" y="1747587"/>
              <a:ext cx="558797" cy="338554"/>
            </a:xfrm>
            <a:prstGeom prst="rect">
              <a:avLst/>
            </a:prstGeom>
            <a:solidFill>
              <a:schemeClr val="accent5">
                <a:lumMod val="60000"/>
                <a:lumOff val="40000"/>
              </a:schemeClr>
            </a:solidFill>
            <a:ln w="28575">
              <a:solidFill>
                <a:srgbClr val="000000"/>
              </a:solidFill>
            </a:ln>
            <a:effectLst/>
            <a:extLst/>
          </p:spPr>
          <p:txBody>
            <a:bodyPr wrap="square">
              <a:spAutoFit/>
            </a:bodyPr>
            <a:lstStyle>
              <a:lvl1pPr eaLnBrk="0" hangingPunct="0">
                <a:defRPr sz="3000">
                  <a:solidFill>
                    <a:schemeClr val="bg1"/>
                  </a:solidFill>
                  <a:latin typeface="Arial" charset="0"/>
                  <a:ea typeface="ＭＳ Ｐゴシック" pitchFamily="34" charset="-128"/>
                </a:defRPr>
              </a:lvl1pPr>
              <a:lvl2pPr marL="742950" indent="-285750" eaLnBrk="0" hangingPunct="0">
                <a:defRPr sz="3000">
                  <a:solidFill>
                    <a:schemeClr val="bg1"/>
                  </a:solidFill>
                  <a:latin typeface="Arial" charset="0"/>
                  <a:ea typeface="ＭＳ Ｐゴシック" pitchFamily="34" charset="-128"/>
                </a:defRPr>
              </a:lvl2pPr>
              <a:lvl3pPr marL="1143000" indent="-228600" eaLnBrk="0" hangingPunct="0">
                <a:defRPr sz="3000">
                  <a:solidFill>
                    <a:schemeClr val="bg1"/>
                  </a:solidFill>
                  <a:latin typeface="Arial" charset="0"/>
                  <a:ea typeface="ＭＳ Ｐゴシック" pitchFamily="34" charset="-128"/>
                </a:defRPr>
              </a:lvl3pPr>
              <a:lvl4pPr marL="1600200" indent="-228600" eaLnBrk="0" hangingPunct="0">
                <a:defRPr sz="3000">
                  <a:solidFill>
                    <a:schemeClr val="bg1"/>
                  </a:solidFill>
                  <a:latin typeface="Arial" charset="0"/>
                  <a:ea typeface="ＭＳ Ｐゴシック" pitchFamily="34" charset="-128"/>
                </a:defRPr>
              </a:lvl4pPr>
              <a:lvl5pPr marL="2057400" indent="-228600" eaLnBrk="0" hangingPunct="0">
                <a:defRPr sz="3000">
                  <a:solidFill>
                    <a:schemeClr val="bg1"/>
                  </a:solidFill>
                  <a:latin typeface="Arial" charset="0"/>
                  <a:ea typeface="ＭＳ Ｐゴシック" pitchFamily="34" charset="-128"/>
                </a:defRPr>
              </a:lvl5pPr>
              <a:lvl6pPr marL="2514600" indent="-228600" eaLnBrk="0" fontAlgn="base" hangingPunct="0">
                <a:spcBef>
                  <a:spcPct val="0"/>
                </a:spcBef>
                <a:spcAft>
                  <a:spcPct val="0"/>
                </a:spcAft>
                <a:defRPr sz="3000">
                  <a:solidFill>
                    <a:schemeClr val="bg1"/>
                  </a:solidFill>
                  <a:latin typeface="Arial" charset="0"/>
                  <a:ea typeface="ＭＳ Ｐゴシック" pitchFamily="34" charset="-128"/>
                </a:defRPr>
              </a:lvl6pPr>
              <a:lvl7pPr marL="2971800" indent="-228600" eaLnBrk="0" fontAlgn="base" hangingPunct="0">
                <a:spcBef>
                  <a:spcPct val="0"/>
                </a:spcBef>
                <a:spcAft>
                  <a:spcPct val="0"/>
                </a:spcAft>
                <a:defRPr sz="3000">
                  <a:solidFill>
                    <a:schemeClr val="bg1"/>
                  </a:solidFill>
                  <a:latin typeface="Arial" charset="0"/>
                  <a:ea typeface="ＭＳ Ｐゴシック" pitchFamily="34" charset="-128"/>
                </a:defRPr>
              </a:lvl7pPr>
              <a:lvl8pPr marL="3429000" indent="-228600" eaLnBrk="0" fontAlgn="base" hangingPunct="0">
                <a:spcBef>
                  <a:spcPct val="0"/>
                </a:spcBef>
                <a:spcAft>
                  <a:spcPct val="0"/>
                </a:spcAft>
                <a:defRPr sz="3000">
                  <a:solidFill>
                    <a:schemeClr val="bg1"/>
                  </a:solidFill>
                  <a:latin typeface="Arial" charset="0"/>
                  <a:ea typeface="ＭＳ Ｐゴシック" pitchFamily="34" charset="-128"/>
                </a:defRPr>
              </a:lvl8pPr>
              <a:lvl9pPr marL="3886200" indent="-228600" eaLnBrk="0" fontAlgn="base" hangingPunct="0">
                <a:spcBef>
                  <a:spcPct val="0"/>
                </a:spcBef>
                <a:spcAft>
                  <a:spcPct val="0"/>
                </a:spcAft>
                <a:defRPr sz="3000">
                  <a:solidFill>
                    <a:schemeClr val="bg1"/>
                  </a:solidFill>
                  <a:latin typeface="Arial" charset="0"/>
                  <a:ea typeface="ＭＳ Ｐゴシック" pitchFamily="34" charset="-128"/>
                </a:defRPr>
              </a:lvl9pPr>
            </a:lstStyle>
            <a:p>
              <a:pPr algn="ctr" eaLnBrk="1" hangingPunct="1"/>
              <a:r>
                <a:rPr lang="en-US" sz="800" dirty="0" smtClean="0">
                  <a:solidFill>
                    <a:srgbClr val="000000"/>
                  </a:solidFill>
                </a:rPr>
                <a:t>PDTool Studio</a:t>
              </a:r>
            </a:p>
          </p:txBody>
        </p:sp>
        <p:sp>
          <p:nvSpPr>
            <p:cNvPr id="112" name="Text Box 75"/>
            <p:cNvSpPr txBox="1">
              <a:spLocks noChangeArrowheads="1"/>
            </p:cNvSpPr>
            <p:nvPr/>
          </p:nvSpPr>
          <p:spPr bwMode="auto">
            <a:xfrm>
              <a:off x="3663180" y="1749155"/>
              <a:ext cx="586275" cy="338554"/>
            </a:xfrm>
            <a:prstGeom prst="rect">
              <a:avLst/>
            </a:prstGeom>
            <a:solidFill>
              <a:schemeClr val="accent5">
                <a:lumMod val="60000"/>
                <a:lumOff val="40000"/>
              </a:schemeClr>
            </a:solidFill>
            <a:ln w="28575">
              <a:solidFill>
                <a:srgbClr val="000000"/>
              </a:solidFill>
            </a:ln>
            <a:effectLst/>
            <a:extLst/>
          </p:spPr>
          <p:txBody>
            <a:bodyPr wrap="square">
              <a:spAutoFit/>
            </a:bodyPr>
            <a:lstStyle>
              <a:lvl1pPr eaLnBrk="0" hangingPunct="0">
                <a:defRPr sz="3000">
                  <a:solidFill>
                    <a:schemeClr val="bg1"/>
                  </a:solidFill>
                  <a:latin typeface="Arial" charset="0"/>
                  <a:ea typeface="ＭＳ Ｐゴシック" pitchFamily="34" charset="-128"/>
                </a:defRPr>
              </a:lvl1pPr>
              <a:lvl2pPr marL="742950" indent="-285750" eaLnBrk="0" hangingPunct="0">
                <a:defRPr sz="3000">
                  <a:solidFill>
                    <a:schemeClr val="bg1"/>
                  </a:solidFill>
                  <a:latin typeface="Arial" charset="0"/>
                  <a:ea typeface="ＭＳ Ｐゴシック" pitchFamily="34" charset="-128"/>
                </a:defRPr>
              </a:lvl2pPr>
              <a:lvl3pPr marL="1143000" indent="-228600" eaLnBrk="0" hangingPunct="0">
                <a:defRPr sz="3000">
                  <a:solidFill>
                    <a:schemeClr val="bg1"/>
                  </a:solidFill>
                  <a:latin typeface="Arial" charset="0"/>
                  <a:ea typeface="ＭＳ Ｐゴシック" pitchFamily="34" charset="-128"/>
                </a:defRPr>
              </a:lvl3pPr>
              <a:lvl4pPr marL="1600200" indent="-228600" eaLnBrk="0" hangingPunct="0">
                <a:defRPr sz="3000">
                  <a:solidFill>
                    <a:schemeClr val="bg1"/>
                  </a:solidFill>
                  <a:latin typeface="Arial" charset="0"/>
                  <a:ea typeface="ＭＳ Ｐゴシック" pitchFamily="34" charset="-128"/>
                </a:defRPr>
              </a:lvl4pPr>
              <a:lvl5pPr marL="2057400" indent="-228600" eaLnBrk="0" hangingPunct="0">
                <a:defRPr sz="3000">
                  <a:solidFill>
                    <a:schemeClr val="bg1"/>
                  </a:solidFill>
                  <a:latin typeface="Arial" charset="0"/>
                  <a:ea typeface="ＭＳ Ｐゴシック" pitchFamily="34" charset="-128"/>
                </a:defRPr>
              </a:lvl5pPr>
              <a:lvl6pPr marL="2514600" indent="-228600" eaLnBrk="0" fontAlgn="base" hangingPunct="0">
                <a:spcBef>
                  <a:spcPct val="0"/>
                </a:spcBef>
                <a:spcAft>
                  <a:spcPct val="0"/>
                </a:spcAft>
                <a:defRPr sz="3000">
                  <a:solidFill>
                    <a:schemeClr val="bg1"/>
                  </a:solidFill>
                  <a:latin typeface="Arial" charset="0"/>
                  <a:ea typeface="ＭＳ Ｐゴシック" pitchFamily="34" charset="-128"/>
                </a:defRPr>
              </a:lvl6pPr>
              <a:lvl7pPr marL="2971800" indent="-228600" eaLnBrk="0" fontAlgn="base" hangingPunct="0">
                <a:spcBef>
                  <a:spcPct val="0"/>
                </a:spcBef>
                <a:spcAft>
                  <a:spcPct val="0"/>
                </a:spcAft>
                <a:defRPr sz="3000">
                  <a:solidFill>
                    <a:schemeClr val="bg1"/>
                  </a:solidFill>
                  <a:latin typeface="Arial" charset="0"/>
                  <a:ea typeface="ＭＳ Ｐゴシック" pitchFamily="34" charset="-128"/>
                </a:defRPr>
              </a:lvl7pPr>
              <a:lvl8pPr marL="3429000" indent="-228600" eaLnBrk="0" fontAlgn="base" hangingPunct="0">
                <a:spcBef>
                  <a:spcPct val="0"/>
                </a:spcBef>
                <a:spcAft>
                  <a:spcPct val="0"/>
                </a:spcAft>
                <a:defRPr sz="3000">
                  <a:solidFill>
                    <a:schemeClr val="bg1"/>
                  </a:solidFill>
                  <a:latin typeface="Arial" charset="0"/>
                  <a:ea typeface="ＭＳ Ｐゴシック" pitchFamily="34" charset="-128"/>
                </a:defRPr>
              </a:lvl8pPr>
              <a:lvl9pPr marL="3886200" indent="-228600" eaLnBrk="0" fontAlgn="base" hangingPunct="0">
                <a:spcBef>
                  <a:spcPct val="0"/>
                </a:spcBef>
                <a:spcAft>
                  <a:spcPct val="0"/>
                </a:spcAft>
                <a:defRPr sz="3000">
                  <a:solidFill>
                    <a:schemeClr val="bg1"/>
                  </a:solidFill>
                  <a:latin typeface="Arial" charset="0"/>
                  <a:ea typeface="ＭＳ Ｐゴシック" pitchFamily="34" charset="-128"/>
                </a:defRPr>
              </a:lvl9pPr>
            </a:lstStyle>
            <a:p>
              <a:pPr algn="ctr" eaLnBrk="1" hangingPunct="1"/>
              <a:r>
                <a:rPr lang="en-US" sz="800" dirty="0" smtClean="0">
                  <a:solidFill>
                    <a:srgbClr val="000000"/>
                  </a:solidFill>
                </a:rPr>
                <a:t>PDTool Studio</a:t>
              </a:r>
            </a:p>
          </p:txBody>
        </p:sp>
        <p:sp>
          <p:nvSpPr>
            <p:cNvPr id="113" name="Text Box 75"/>
            <p:cNvSpPr txBox="1">
              <a:spLocks noChangeArrowheads="1"/>
            </p:cNvSpPr>
            <p:nvPr/>
          </p:nvSpPr>
          <p:spPr bwMode="auto">
            <a:xfrm>
              <a:off x="4815222" y="1749155"/>
              <a:ext cx="530478" cy="338554"/>
            </a:xfrm>
            <a:prstGeom prst="rect">
              <a:avLst/>
            </a:prstGeom>
            <a:solidFill>
              <a:schemeClr val="accent5">
                <a:lumMod val="60000"/>
                <a:lumOff val="40000"/>
              </a:schemeClr>
            </a:solidFill>
            <a:ln w="28575">
              <a:solidFill>
                <a:srgbClr val="000000"/>
              </a:solidFill>
            </a:ln>
            <a:effectLst/>
            <a:extLst/>
          </p:spPr>
          <p:txBody>
            <a:bodyPr wrap="square">
              <a:spAutoFit/>
            </a:bodyPr>
            <a:lstStyle>
              <a:lvl1pPr eaLnBrk="0" hangingPunct="0">
                <a:defRPr sz="3000">
                  <a:solidFill>
                    <a:schemeClr val="bg1"/>
                  </a:solidFill>
                  <a:latin typeface="Arial" charset="0"/>
                  <a:ea typeface="ＭＳ Ｐゴシック" pitchFamily="34" charset="-128"/>
                </a:defRPr>
              </a:lvl1pPr>
              <a:lvl2pPr marL="742950" indent="-285750" eaLnBrk="0" hangingPunct="0">
                <a:defRPr sz="3000">
                  <a:solidFill>
                    <a:schemeClr val="bg1"/>
                  </a:solidFill>
                  <a:latin typeface="Arial" charset="0"/>
                  <a:ea typeface="ＭＳ Ｐゴシック" pitchFamily="34" charset="-128"/>
                </a:defRPr>
              </a:lvl2pPr>
              <a:lvl3pPr marL="1143000" indent="-228600" eaLnBrk="0" hangingPunct="0">
                <a:defRPr sz="3000">
                  <a:solidFill>
                    <a:schemeClr val="bg1"/>
                  </a:solidFill>
                  <a:latin typeface="Arial" charset="0"/>
                  <a:ea typeface="ＭＳ Ｐゴシック" pitchFamily="34" charset="-128"/>
                </a:defRPr>
              </a:lvl3pPr>
              <a:lvl4pPr marL="1600200" indent="-228600" eaLnBrk="0" hangingPunct="0">
                <a:defRPr sz="3000">
                  <a:solidFill>
                    <a:schemeClr val="bg1"/>
                  </a:solidFill>
                  <a:latin typeface="Arial" charset="0"/>
                  <a:ea typeface="ＭＳ Ｐゴシック" pitchFamily="34" charset="-128"/>
                </a:defRPr>
              </a:lvl4pPr>
              <a:lvl5pPr marL="2057400" indent="-228600" eaLnBrk="0" hangingPunct="0">
                <a:defRPr sz="3000">
                  <a:solidFill>
                    <a:schemeClr val="bg1"/>
                  </a:solidFill>
                  <a:latin typeface="Arial" charset="0"/>
                  <a:ea typeface="ＭＳ Ｐゴシック" pitchFamily="34" charset="-128"/>
                </a:defRPr>
              </a:lvl5pPr>
              <a:lvl6pPr marL="2514600" indent="-228600" eaLnBrk="0" fontAlgn="base" hangingPunct="0">
                <a:spcBef>
                  <a:spcPct val="0"/>
                </a:spcBef>
                <a:spcAft>
                  <a:spcPct val="0"/>
                </a:spcAft>
                <a:defRPr sz="3000">
                  <a:solidFill>
                    <a:schemeClr val="bg1"/>
                  </a:solidFill>
                  <a:latin typeface="Arial" charset="0"/>
                  <a:ea typeface="ＭＳ Ｐゴシック" pitchFamily="34" charset="-128"/>
                </a:defRPr>
              </a:lvl6pPr>
              <a:lvl7pPr marL="2971800" indent="-228600" eaLnBrk="0" fontAlgn="base" hangingPunct="0">
                <a:spcBef>
                  <a:spcPct val="0"/>
                </a:spcBef>
                <a:spcAft>
                  <a:spcPct val="0"/>
                </a:spcAft>
                <a:defRPr sz="3000">
                  <a:solidFill>
                    <a:schemeClr val="bg1"/>
                  </a:solidFill>
                  <a:latin typeface="Arial" charset="0"/>
                  <a:ea typeface="ＭＳ Ｐゴシック" pitchFamily="34" charset="-128"/>
                </a:defRPr>
              </a:lvl7pPr>
              <a:lvl8pPr marL="3429000" indent="-228600" eaLnBrk="0" fontAlgn="base" hangingPunct="0">
                <a:spcBef>
                  <a:spcPct val="0"/>
                </a:spcBef>
                <a:spcAft>
                  <a:spcPct val="0"/>
                </a:spcAft>
                <a:defRPr sz="3000">
                  <a:solidFill>
                    <a:schemeClr val="bg1"/>
                  </a:solidFill>
                  <a:latin typeface="Arial" charset="0"/>
                  <a:ea typeface="ＭＳ Ｐゴシック" pitchFamily="34" charset="-128"/>
                </a:defRPr>
              </a:lvl8pPr>
              <a:lvl9pPr marL="3886200" indent="-228600" eaLnBrk="0" fontAlgn="base" hangingPunct="0">
                <a:spcBef>
                  <a:spcPct val="0"/>
                </a:spcBef>
                <a:spcAft>
                  <a:spcPct val="0"/>
                </a:spcAft>
                <a:defRPr sz="3000">
                  <a:solidFill>
                    <a:schemeClr val="bg1"/>
                  </a:solidFill>
                  <a:latin typeface="Arial" charset="0"/>
                  <a:ea typeface="ＭＳ Ｐゴシック" pitchFamily="34" charset="-128"/>
                </a:defRPr>
              </a:lvl9pPr>
            </a:lstStyle>
            <a:p>
              <a:pPr algn="ctr" eaLnBrk="1" hangingPunct="1"/>
              <a:r>
                <a:rPr lang="en-US" sz="800" dirty="0" smtClean="0">
                  <a:solidFill>
                    <a:srgbClr val="000000"/>
                  </a:solidFill>
                </a:rPr>
                <a:t>PDTool Studio</a:t>
              </a:r>
            </a:p>
          </p:txBody>
        </p:sp>
      </p:grpSp>
      <p:sp>
        <p:nvSpPr>
          <p:cNvPr id="119" name="Rectangle 3"/>
          <p:cNvSpPr txBox="1">
            <a:spLocks/>
          </p:cNvSpPr>
          <p:nvPr/>
        </p:nvSpPr>
        <p:spPr>
          <a:xfrm>
            <a:off x="120582" y="1266257"/>
            <a:ext cx="4364295" cy="4904826"/>
          </a:xfrm>
          <a:prstGeom prst="rect">
            <a:avLst/>
          </a:prstGeom>
        </p:spPr>
        <p:txBody>
          <a:bodyPr>
            <a:noAutofit/>
          </a:bodyPr>
          <a:lstStyle>
            <a:lvl1pPr marL="228600" indent="-228600" algn="l" defTabSz="914400" rtl="0" eaLnBrk="1" latinLnBrk="0" hangingPunct="1">
              <a:lnSpc>
                <a:spcPct val="95000"/>
              </a:lnSpc>
              <a:spcBef>
                <a:spcPts val="1440"/>
              </a:spcBef>
              <a:buClr>
                <a:srgbClr val="106FE2"/>
              </a:buClr>
              <a:buSzPct val="100000"/>
              <a:buFont typeface="Wingdings" charset="2"/>
              <a:buChar char="§"/>
              <a:tabLst/>
              <a:defRPr lang="en-US" sz="2000" kern="1200" dirty="0" smtClean="0">
                <a:solidFill>
                  <a:schemeClr val="bg1"/>
                </a:solidFill>
                <a:latin typeface="+mj-lt"/>
                <a:ea typeface="+mn-ea"/>
                <a:cs typeface="+mn-cs"/>
              </a:defRPr>
            </a:lvl1pPr>
            <a:lvl2pPr marL="406400" indent="0" algn="l" defTabSz="914400" rtl="0" eaLnBrk="1" latinLnBrk="0" hangingPunct="1">
              <a:lnSpc>
                <a:spcPct val="95000"/>
              </a:lnSpc>
              <a:spcBef>
                <a:spcPts val="840"/>
              </a:spcBef>
              <a:buClr>
                <a:srgbClr val="106FE2"/>
              </a:buClr>
              <a:buFont typeface="Lucida Grande"/>
              <a:buChar char="–"/>
              <a:defRPr lang="en-US" sz="1800" kern="1200" dirty="0" smtClean="0">
                <a:solidFill>
                  <a:schemeClr val="bg1"/>
                </a:solidFill>
                <a:latin typeface="+mj-lt"/>
                <a:ea typeface="+mn-ea"/>
                <a:cs typeface="+mn-cs"/>
              </a:defRPr>
            </a:lvl2pPr>
            <a:lvl3pPr marL="685800" indent="-1588" algn="l" defTabSz="914400" rtl="0" eaLnBrk="1" latinLnBrk="0" hangingPunct="1">
              <a:lnSpc>
                <a:spcPct val="95000"/>
              </a:lnSpc>
              <a:spcBef>
                <a:spcPts val="840"/>
              </a:spcBef>
              <a:buFont typeface="Arial" pitchFamily="34" charset="0"/>
              <a:buNone/>
              <a:defRPr lang="en-US" sz="1600" kern="1200" dirty="0" smtClean="0">
                <a:solidFill>
                  <a:schemeClr val="bg1"/>
                </a:solidFill>
                <a:latin typeface="+mj-lt"/>
                <a:ea typeface="+mn-ea"/>
                <a:cs typeface="+mn-cs"/>
              </a:defRPr>
            </a:lvl3pPr>
            <a:lvl4pPr marL="866775" indent="0" algn="l" defTabSz="914400" rtl="0" eaLnBrk="1" latinLnBrk="0" hangingPunct="1">
              <a:lnSpc>
                <a:spcPct val="95000"/>
              </a:lnSpc>
              <a:spcBef>
                <a:spcPts val="840"/>
              </a:spcBef>
              <a:buFont typeface="Arial" pitchFamily="34" charset="0"/>
              <a:buNone/>
              <a:defRPr lang="en-US" sz="1400" kern="1200" dirty="0" smtClean="0">
                <a:solidFill>
                  <a:schemeClr val="bg1"/>
                </a:solidFill>
                <a:latin typeface="+mj-lt"/>
                <a:ea typeface="+mn-ea"/>
                <a:cs typeface="+mn-cs"/>
              </a:defRPr>
            </a:lvl4pPr>
            <a:lvl5pPr marL="1030288" indent="0" algn="l" defTabSz="914400" rtl="0" eaLnBrk="1" latinLnBrk="0" hangingPunct="1">
              <a:lnSpc>
                <a:spcPct val="95000"/>
              </a:lnSpc>
              <a:spcBef>
                <a:spcPts val="840"/>
              </a:spcBef>
              <a:buFont typeface="Arial" pitchFamily="34" charset="0"/>
              <a:buNone/>
              <a:defRPr lang="en-US" sz="1400" kern="1200" dirty="0">
                <a:solidFill>
                  <a:schemeClr val="bg1"/>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ClrTx/>
            </a:pPr>
            <a:r>
              <a:rPr lang="en-US" sz="2400" dirty="0" smtClean="0">
                <a:ea typeface="ＭＳ Ｐゴシック" pitchFamily="34" charset="-128"/>
              </a:rPr>
              <a:t>Scenario</a:t>
            </a:r>
          </a:p>
          <a:p>
            <a:pPr lvl="1">
              <a:buClrTx/>
            </a:pPr>
            <a:r>
              <a:rPr lang="en-US" sz="2000" dirty="0" smtClean="0">
                <a:ea typeface="ＭＳ Ｐゴシック" pitchFamily="34" charset="-128"/>
              </a:rPr>
              <a:t> VCS deployment server used.</a:t>
            </a:r>
          </a:p>
          <a:p>
            <a:pPr lvl="1">
              <a:buClrTx/>
            </a:pPr>
            <a:r>
              <a:rPr lang="en-US" sz="2000" dirty="0" smtClean="0">
                <a:ea typeface="ＭＳ Ｐゴシック" pitchFamily="34" charset="-128"/>
              </a:rPr>
              <a:t> Step 1 – Developer checks-in resources from CIS to VCS.</a:t>
            </a:r>
          </a:p>
          <a:p>
            <a:pPr lvl="1">
              <a:buClrTx/>
            </a:pPr>
            <a:r>
              <a:rPr lang="en-US" sz="2000" dirty="0">
                <a:ea typeface="ＭＳ Ｐゴシック" pitchFamily="34" charset="-128"/>
              </a:rPr>
              <a:t> </a:t>
            </a:r>
            <a:r>
              <a:rPr lang="en-US" sz="2000" dirty="0" smtClean="0">
                <a:ea typeface="ＭＳ Ｐゴシック" pitchFamily="34" charset="-128"/>
              </a:rPr>
              <a:t>Step 2 – Deployment Manager executes deployment plan.</a:t>
            </a:r>
          </a:p>
          <a:p>
            <a:pPr lvl="2"/>
            <a:r>
              <a:rPr lang="en-US" sz="1800" dirty="0" smtClean="0">
                <a:ea typeface="ＭＳ Ｐゴシック" pitchFamily="34" charset="-128"/>
              </a:rPr>
              <a:t>2.1 VCS check-out, resources are checked-out from VCS and imported into the target CIS server.</a:t>
            </a:r>
          </a:p>
          <a:p>
            <a:pPr lvl="2"/>
            <a:r>
              <a:rPr lang="en-US" sz="1800" dirty="0" smtClean="0">
                <a:ea typeface="ＭＳ Ｐゴシック" pitchFamily="34" charset="-128"/>
              </a:rPr>
              <a:t>2.2 Update data source connections for the target environment.  </a:t>
            </a:r>
          </a:p>
          <a:p>
            <a:pPr lvl="2"/>
            <a:r>
              <a:rPr lang="en-US" sz="1800" dirty="0" smtClean="0">
                <a:ea typeface="ＭＳ Ｐゴシック" pitchFamily="34" charset="-128"/>
              </a:rPr>
              <a:t>2.3 Resource privileges are applied to resource folders.</a:t>
            </a:r>
            <a:endParaRPr lang="en-US" sz="1800" dirty="0">
              <a:ea typeface="ＭＳ Ｐゴシック" pitchFamily="34" charset="-128"/>
            </a:endParaRPr>
          </a:p>
        </p:txBody>
      </p:sp>
      <p:grpSp>
        <p:nvGrpSpPr>
          <p:cNvPr id="7" name="Group 6"/>
          <p:cNvGrpSpPr/>
          <p:nvPr/>
        </p:nvGrpSpPr>
        <p:grpSpPr>
          <a:xfrm>
            <a:off x="8141648" y="3855249"/>
            <a:ext cx="3107662" cy="389513"/>
            <a:chOff x="8141648" y="3855249"/>
            <a:chExt cx="3107662" cy="389513"/>
          </a:xfrm>
        </p:grpSpPr>
        <p:sp>
          <p:nvSpPr>
            <p:cNvPr id="121" name="TextBox 120"/>
            <p:cNvSpPr txBox="1"/>
            <p:nvPr/>
          </p:nvSpPr>
          <p:spPr>
            <a:xfrm>
              <a:off x="9417890" y="3855249"/>
              <a:ext cx="1831420" cy="276999"/>
            </a:xfrm>
            <a:prstGeom prst="rect">
              <a:avLst/>
            </a:prstGeom>
            <a:solidFill>
              <a:schemeClr val="accent5">
                <a:lumMod val="60000"/>
                <a:lumOff val="40000"/>
              </a:schemeClr>
            </a:solidFill>
            <a:ln>
              <a:solidFill>
                <a:srgbClr val="000000"/>
              </a:solidFill>
            </a:ln>
          </p:spPr>
          <p:txBody>
            <a:bodyPr wrap="square" rtlCol="0">
              <a:spAutoFit/>
            </a:bodyPr>
            <a:lstStyle/>
            <a:p>
              <a:pPr algn="ctr"/>
              <a:r>
                <a:rPr lang="en-US" sz="1200" dirty="0" smtClean="0">
                  <a:solidFill>
                    <a:srgbClr val="000000"/>
                  </a:solidFill>
                </a:rPr>
                <a:t>VCS Check-out/import</a:t>
              </a:r>
              <a:endParaRPr lang="en-US" sz="1200" dirty="0">
                <a:solidFill>
                  <a:srgbClr val="000000"/>
                </a:solidFill>
              </a:endParaRPr>
            </a:p>
          </p:txBody>
        </p:sp>
        <p:sp>
          <p:nvSpPr>
            <p:cNvPr id="124" name="TextBox 123"/>
            <p:cNvSpPr txBox="1"/>
            <p:nvPr/>
          </p:nvSpPr>
          <p:spPr>
            <a:xfrm>
              <a:off x="8141648" y="3855249"/>
              <a:ext cx="639932" cy="389513"/>
            </a:xfrm>
            <a:prstGeom prst="wedgeEllipseCallout">
              <a:avLst>
                <a:gd name="adj1" fmla="val 147546"/>
                <a:gd name="adj2" fmla="val -7090"/>
              </a:avLst>
            </a:prstGeom>
            <a:solidFill>
              <a:schemeClr val="bg1"/>
            </a:solidFill>
            <a:ln>
              <a:solidFill>
                <a:srgbClr val="000000"/>
              </a:solidFill>
            </a:ln>
            <a:effectLst/>
          </p:spPr>
          <p:txBody>
            <a:bodyPr wrap="square" rtlCol="0">
              <a:spAutoFit/>
            </a:bodyPr>
            <a:lstStyle/>
            <a:p>
              <a:pPr algn="ctr"/>
              <a:r>
                <a:rPr lang="en-US" sz="1200" b="1" dirty="0" smtClean="0">
                  <a:solidFill>
                    <a:srgbClr val="FF0000"/>
                  </a:solidFill>
                </a:rPr>
                <a:t>2.1</a:t>
              </a:r>
              <a:endParaRPr lang="en-US" sz="1200" b="1" dirty="0">
                <a:solidFill>
                  <a:srgbClr val="FF0000"/>
                </a:solidFill>
              </a:endParaRPr>
            </a:p>
          </p:txBody>
        </p:sp>
      </p:grpSp>
      <p:grpSp>
        <p:nvGrpSpPr>
          <p:cNvPr id="9" name="Group 8"/>
          <p:cNvGrpSpPr/>
          <p:nvPr/>
        </p:nvGrpSpPr>
        <p:grpSpPr>
          <a:xfrm>
            <a:off x="8141648" y="4249720"/>
            <a:ext cx="3107662" cy="429465"/>
            <a:chOff x="8141648" y="4249720"/>
            <a:chExt cx="3107662" cy="429465"/>
          </a:xfrm>
        </p:grpSpPr>
        <p:sp>
          <p:nvSpPr>
            <p:cNvPr id="122" name="TextBox 121"/>
            <p:cNvSpPr txBox="1"/>
            <p:nvPr/>
          </p:nvSpPr>
          <p:spPr>
            <a:xfrm>
              <a:off x="9431084" y="4249720"/>
              <a:ext cx="1818226" cy="276999"/>
            </a:xfrm>
            <a:prstGeom prst="rect">
              <a:avLst/>
            </a:prstGeom>
            <a:solidFill>
              <a:schemeClr val="accent5">
                <a:lumMod val="60000"/>
                <a:lumOff val="40000"/>
              </a:schemeClr>
            </a:solidFill>
            <a:ln>
              <a:solidFill>
                <a:srgbClr val="000000"/>
              </a:solidFill>
            </a:ln>
          </p:spPr>
          <p:txBody>
            <a:bodyPr wrap="square" rtlCol="0">
              <a:spAutoFit/>
            </a:bodyPr>
            <a:lstStyle/>
            <a:p>
              <a:pPr algn="ctr"/>
              <a:r>
                <a:rPr lang="en-US" sz="1200" dirty="0" smtClean="0">
                  <a:solidFill>
                    <a:srgbClr val="000000"/>
                  </a:solidFill>
                </a:rPr>
                <a:t>Update Data Source</a:t>
              </a:r>
              <a:endParaRPr lang="en-US" sz="1200" dirty="0">
                <a:solidFill>
                  <a:srgbClr val="000000"/>
                </a:solidFill>
              </a:endParaRPr>
            </a:p>
          </p:txBody>
        </p:sp>
        <p:sp>
          <p:nvSpPr>
            <p:cNvPr id="125" name="TextBox 124"/>
            <p:cNvSpPr txBox="1"/>
            <p:nvPr/>
          </p:nvSpPr>
          <p:spPr>
            <a:xfrm>
              <a:off x="8141648" y="4289672"/>
              <a:ext cx="639932" cy="389513"/>
            </a:xfrm>
            <a:prstGeom prst="wedgeEllipseCallout">
              <a:avLst>
                <a:gd name="adj1" fmla="val 152972"/>
                <a:gd name="adj2" fmla="val -21948"/>
              </a:avLst>
            </a:prstGeom>
            <a:solidFill>
              <a:schemeClr val="bg1"/>
            </a:solidFill>
            <a:ln>
              <a:solidFill>
                <a:srgbClr val="000000"/>
              </a:solidFill>
            </a:ln>
            <a:effectLst/>
          </p:spPr>
          <p:txBody>
            <a:bodyPr wrap="square" rtlCol="0">
              <a:spAutoFit/>
            </a:bodyPr>
            <a:lstStyle/>
            <a:p>
              <a:pPr algn="ctr"/>
              <a:r>
                <a:rPr lang="en-US" sz="1200" b="1" dirty="0" smtClean="0">
                  <a:solidFill>
                    <a:srgbClr val="FF0000"/>
                  </a:solidFill>
                </a:rPr>
                <a:t>2.2</a:t>
              </a:r>
              <a:endParaRPr lang="en-US" sz="1200" b="1" dirty="0">
                <a:solidFill>
                  <a:srgbClr val="FF0000"/>
                </a:solidFill>
              </a:endParaRPr>
            </a:p>
          </p:txBody>
        </p:sp>
      </p:grpSp>
      <p:grpSp>
        <p:nvGrpSpPr>
          <p:cNvPr id="11" name="Group 10"/>
          <p:cNvGrpSpPr/>
          <p:nvPr/>
        </p:nvGrpSpPr>
        <p:grpSpPr>
          <a:xfrm>
            <a:off x="8141648" y="4654617"/>
            <a:ext cx="3107662" cy="483330"/>
            <a:chOff x="8141648" y="4654617"/>
            <a:chExt cx="3107662" cy="483330"/>
          </a:xfrm>
        </p:grpSpPr>
        <p:sp>
          <p:nvSpPr>
            <p:cNvPr id="123" name="TextBox 122"/>
            <p:cNvSpPr txBox="1"/>
            <p:nvPr/>
          </p:nvSpPr>
          <p:spPr>
            <a:xfrm>
              <a:off x="9417890" y="4654617"/>
              <a:ext cx="1831420" cy="276999"/>
            </a:xfrm>
            <a:prstGeom prst="rect">
              <a:avLst/>
            </a:prstGeom>
            <a:solidFill>
              <a:schemeClr val="accent5">
                <a:lumMod val="60000"/>
                <a:lumOff val="40000"/>
              </a:schemeClr>
            </a:solidFill>
            <a:ln>
              <a:solidFill>
                <a:srgbClr val="000000"/>
              </a:solidFill>
            </a:ln>
          </p:spPr>
          <p:txBody>
            <a:bodyPr wrap="square" rtlCol="0">
              <a:spAutoFit/>
            </a:bodyPr>
            <a:lstStyle/>
            <a:p>
              <a:pPr algn="ctr"/>
              <a:r>
                <a:rPr lang="en-US" sz="1200" dirty="0" smtClean="0">
                  <a:solidFill>
                    <a:srgbClr val="000000"/>
                  </a:solidFill>
                </a:rPr>
                <a:t>Update Privileges</a:t>
              </a:r>
              <a:endParaRPr lang="en-US" sz="1200" dirty="0">
                <a:solidFill>
                  <a:srgbClr val="000000"/>
                </a:solidFill>
              </a:endParaRPr>
            </a:p>
          </p:txBody>
        </p:sp>
        <p:sp>
          <p:nvSpPr>
            <p:cNvPr id="126" name="TextBox 125"/>
            <p:cNvSpPr txBox="1"/>
            <p:nvPr/>
          </p:nvSpPr>
          <p:spPr>
            <a:xfrm>
              <a:off x="8141648" y="4748434"/>
              <a:ext cx="639932" cy="389513"/>
            </a:xfrm>
            <a:prstGeom prst="wedgeEllipseCallout">
              <a:avLst>
                <a:gd name="adj1" fmla="val 147546"/>
                <a:gd name="adj2" fmla="val -36807"/>
              </a:avLst>
            </a:prstGeom>
            <a:solidFill>
              <a:schemeClr val="bg1"/>
            </a:solidFill>
            <a:ln>
              <a:solidFill>
                <a:srgbClr val="000000"/>
              </a:solidFill>
            </a:ln>
            <a:effectLst/>
          </p:spPr>
          <p:txBody>
            <a:bodyPr wrap="square" rtlCol="0">
              <a:spAutoFit/>
            </a:bodyPr>
            <a:lstStyle/>
            <a:p>
              <a:pPr algn="ctr"/>
              <a:r>
                <a:rPr lang="en-US" sz="1200" b="1" dirty="0" smtClean="0">
                  <a:solidFill>
                    <a:srgbClr val="FF0000"/>
                  </a:solidFill>
                </a:rPr>
                <a:t>2.3</a:t>
              </a:r>
              <a:endParaRPr lang="en-US" sz="1200" b="1" dirty="0">
                <a:solidFill>
                  <a:srgbClr val="FF0000"/>
                </a:solidFill>
              </a:endParaRPr>
            </a:p>
          </p:txBody>
        </p:sp>
      </p:grpSp>
      <p:grpSp>
        <p:nvGrpSpPr>
          <p:cNvPr id="13" name="Group 12"/>
          <p:cNvGrpSpPr/>
          <p:nvPr/>
        </p:nvGrpSpPr>
        <p:grpSpPr>
          <a:xfrm>
            <a:off x="11276605" y="3528900"/>
            <a:ext cx="921385" cy="1861425"/>
            <a:chOff x="11276605" y="3528900"/>
            <a:chExt cx="921385" cy="1861425"/>
          </a:xfrm>
        </p:grpSpPr>
        <p:sp>
          <p:nvSpPr>
            <p:cNvPr id="4" name="Right Brace 3"/>
            <p:cNvSpPr/>
            <p:nvPr/>
          </p:nvSpPr>
          <p:spPr>
            <a:xfrm>
              <a:off x="11276605" y="3837784"/>
              <a:ext cx="321223" cy="1093832"/>
            </a:xfrm>
            <a:prstGeom prst="rightBrace">
              <a:avLst/>
            </a:prstGeom>
            <a:noFill/>
            <a:ln>
              <a:solidFill>
                <a:srgbClr val="FFFF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bg1"/>
                </a:solidFill>
              </a:endParaRPr>
            </a:p>
          </p:txBody>
        </p:sp>
        <p:sp>
          <p:nvSpPr>
            <p:cNvPr id="5" name="TextBox 4"/>
            <p:cNvSpPr txBox="1"/>
            <p:nvPr/>
          </p:nvSpPr>
          <p:spPr>
            <a:xfrm rot="5400000">
              <a:off x="10851779" y="4044114"/>
              <a:ext cx="1861425" cy="830997"/>
            </a:xfrm>
            <a:prstGeom prst="rect">
              <a:avLst/>
            </a:prstGeom>
            <a:noFill/>
          </p:spPr>
          <p:txBody>
            <a:bodyPr wrap="square" rtlCol="0">
              <a:spAutoFit/>
            </a:bodyPr>
            <a:lstStyle/>
            <a:p>
              <a:pPr algn="ctr"/>
              <a:r>
                <a:rPr lang="en-US" sz="2400" dirty="0" smtClean="0">
                  <a:solidFill>
                    <a:schemeClr val="bg1"/>
                  </a:solidFill>
                </a:rPr>
                <a:t>Deployment plan</a:t>
              </a:r>
              <a:endParaRPr lang="en-US" sz="2400" dirty="0">
                <a:solidFill>
                  <a:schemeClr val="bg1"/>
                </a:solidFill>
              </a:endParaRPr>
            </a:p>
          </p:txBody>
        </p:sp>
      </p:grpSp>
    </p:spTree>
    <p:extLst>
      <p:ext uri="{BB962C8B-B14F-4D97-AF65-F5344CB8AC3E}">
        <p14:creationId xmlns:p14="http://schemas.microsoft.com/office/powerpoint/2010/main" val="2190688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78"/>
                                        </p:tgtEl>
                                        <p:attrNameLst>
                                          <p:attrName>style.visibility</p:attrName>
                                        </p:attrNameLst>
                                      </p:cBhvr>
                                      <p:to>
                                        <p:strVal val="visible"/>
                                      </p:to>
                                    </p:set>
                                    <p:animEffect transition="in" filter="barn(inVertical)">
                                      <p:cBhvr>
                                        <p:cTn id="7" dur="500"/>
                                        <p:tgtEl>
                                          <p:spTgt spid="178"/>
                                        </p:tgtEl>
                                      </p:cBhvr>
                                    </p:animEffect>
                                  </p:childTnLst>
                                </p:cTn>
                              </p:par>
                            </p:childTnLst>
                          </p:cTn>
                        </p:par>
                        <p:par>
                          <p:cTn id="8" fill="hold">
                            <p:stCondLst>
                              <p:cond delay="500"/>
                            </p:stCondLst>
                            <p:childTnLst>
                              <p:par>
                                <p:cTn id="9" presetID="22" presetClass="entr" presetSubtype="1" fill="hold" grpId="0" nodeType="afterEffect">
                                  <p:stCondLst>
                                    <p:cond delay="500"/>
                                  </p:stCondLst>
                                  <p:childTnLst>
                                    <p:set>
                                      <p:cBhvr>
                                        <p:cTn id="10" dur="1" fill="hold">
                                          <p:stCondLst>
                                            <p:cond delay="0"/>
                                          </p:stCondLst>
                                        </p:cTn>
                                        <p:tgtEl>
                                          <p:spTgt spid="119">
                                            <p:txEl>
                                              <p:pRg st="0" end="0"/>
                                            </p:txEl>
                                          </p:spTgt>
                                        </p:tgtEl>
                                        <p:attrNameLst>
                                          <p:attrName>style.visibility</p:attrName>
                                        </p:attrNameLst>
                                      </p:cBhvr>
                                      <p:to>
                                        <p:strVal val="visible"/>
                                      </p:to>
                                    </p:set>
                                    <p:animEffect transition="in" filter="wipe(up)">
                                      <p:cBhvr>
                                        <p:cTn id="11" dur="500"/>
                                        <p:tgtEl>
                                          <p:spTgt spid="119">
                                            <p:txEl>
                                              <p:pRg st="0" end="0"/>
                                            </p:txEl>
                                          </p:spTgt>
                                        </p:tgtEl>
                                      </p:cBhvr>
                                    </p:animEffect>
                                  </p:childTnLst>
                                </p:cTn>
                              </p:par>
                            </p:childTnLst>
                          </p:cTn>
                        </p:par>
                        <p:par>
                          <p:cTn id="12" fill="hold">
                            <p:stCondLst>
                              <p:cond delay="1500"/>
                            </p:stCondLst>
                            <p:childTnLst>
                              <p:par>
                                <p:cTn id="13" presetID="22" presetClass="entr" presetSubtype="1" fill="hold" grpId="0" nodeType="afterEffect">
                                  <p:stCondLst>
                                    <p:cond delay="0"/>
                                  </p:stCondLst>
                                  <p:childTnLst>
                                    <p:set>
                                      <p:cBhvr>
                                        <p:cTn id="14" dur="1" fill="hold">
                                          <p:stCondLst>
                                            <p:cond delay="0"/>
                                          </p:stCondLst>
                                        </p:cTn>
                                        <p:tgtEl>
                                          <p:spTgt spid="119">
                                            <p:txEl>
                                              <p:pRg st="1" end="1"/>
                                            </p:txEl>
                                          </p:spTgt>
                                        </p:tgtEl>
                                        <p:attrNameLst>
                                          <p:attrName>style.visibility</p:attrName>
                                        </p:attrNameLst>
                                      </p:cBhvr>
                                      <p:to>
                                        <p:strVal val="visible"/>
                                      </p:to>
                                    </p:set>
                                    <p:animEffect transition="in" filter="wipe(up)">
                                      <p:cBhvr>
                                        <p:cTn id="15" dur="500"/>
                                        <p:tgtEl>
                                          <p:spTgt spid="119">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grpId="0" nodeType="clickEffect">
                                  <p:stCondLst>
                                    <p:cond delay="0"/>
                                  </p:stCondLst>
                                  <p:childTnLst>
                                    <p:set>
                                      <p:cBhvr>
                                        <p:cTn id="19" dur="1" fill="hold">
                                          <p:stCondLst>
                                            <p:cond delay="0"/>
                                          </p:stCondLst>
                                        </p:cTn>
                                        <p:tgtEl>
                                          <p:spTgt spid="119">
                                            <p:txEl>
                                              <p:pRg st="2" end="2"/>
                                            </p:txEl>
                                          </p:spTgt>
                                        </p:tgtEl>
                                        <p:attrNameLst>
                                          <p:attrName>style.visibility</p:attrName>
                                        </p:attrNameLst>
                                      </p:cBhvr>
                                      <p:to>
                                        <p:strVal val="visible"/>
                                      </p:to>
                                    </p:set>
                                    <p:animEffect transition="in" filter="wipe(up)">
                                      <p:cBhvr>
                                        <p:cTn id="20" dur="500"/>
                                        <p:tgtEl>
                                          <p:spTgt spid="119">
                                            <p:txEl>
                                              <p:pRg st="2" end="2"/>
                                            </p:txEl>
                                          </p:spTgt>
                                        </p:tgtEl>
                                      </p:cBhvr>
                                    </p:animEffect>
                                  </p:childTnLst>
                                </p:cTn>
                              </p:par>
                            </p:childTnLst>
                          </p:cTn>
                        </p:par>
                        <p:par>
                          <p:cTn id="21" fill="hold">
                            <p:stCondLst>
                              <p:cond delay="500"/>
                            </p:stCondLst>
                            <p:childTnLst>
                              <p:par>
                                <p:cTn id="22" presetID="22" presetClass="entr" presetSubtype="1" fill="hold" nodeType="afterEffect">
                                  <p:stCondLst>
                                    <p:cond delay="0"/>
                                  </p:stCondLst>
                                  <p:childTnLst>
                                    <p:set>
                                      <p:cBhvr>
                                        <p:cTn id="23" dur="1" fill="hold">
                                          <p:stCondLst>
                                            <p:cond delay="0"/>
                                          </p:stCondLst>
                                        </p:cTn>
                                        <p:tgtEl>
                                          <p:spTgt spid="169"/>
                                        </p:tgtEl>
                                        <p:attrNameLst>
                                          <p:attrName>style.visibility</p:attrName>
                                        </p:attrNameLst>
                                      </p:cBhvr>
                                      <p:to>
                                        <p:strVal val="visible"/>
                                      </p:to>
                                    </p:set>
                                    <p:animEffect transition="in" filter="wipe(up)">
                                      <p:cBhvr>
                                        <p:cTn id="24" dur="500"/>
                                        <p:tgtEl>
                                          <p:spTgt spid="169"/>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1" fill="hold" grpId="0" nodeType="clickEffect">
                                  <p:stCondLst>
                                    <p:cond delay="0"/>
                                  </p:stCondLst>
                                  <p:childTnLst>
                                    <p:set>
                                      <p:cBhvr>
                                        <p:cTn id="28" dur="1" fill="hold">
                                          <p:stCondLst>
                                            <p:cond delay="0"/>
                                          </p:stCondLst>
                                        </p:cTn>
                                        <p:tgtEl>
                                          <p:spTgt spid="119">
                                            <p:txEl>
                                              <p:pRg st="3" end="3"/>
                                            </p:txEl>
                                          </p:spTgt>
                                        </p:tgtEl>
                                        <p:attrNameLst>
                                          <p:attrName>style.visibility</p:attrName>
                                        </p:attrNameLst>
                                      </p:cBhvr>
                                      <p:to>
                                        <p:strVal val="visible"/>
                                      </p:to>
                                    </p:set>
                                    <p:animEffect transition="in" filter="wipe(up)">
                                      <p:cBhvr>
                                        <p:cTn id="29" dur="500"/>
                                        <p:tgtEl>
                                          <p:spTgt spid="119">
                                            <p:txEl>
                                              <p:pRg st="3" end="3"/>
                                            </p:txEl>
                                          </p:spTgt>
                                        </p:tgtEl>
                                      </p:cBhvr>
                                    </p:animEffect>
                                  </p:childTnLst>
                                </p:cTn>
                              </p:par>
                            </p:childTnLst>
                          </p:cTn>
                        </p:par>
                        <p:par>
                          <p:cTn id="30" fill="hold">
                            <p:stCondLst>
                              <p:cond delay="500"/>
                            </p:stCondLst>
                            <p:childTnLst>
                              <p:par>
                                <p:cTn id="31" presetID="22" presetClass="entr" presetSubtype="4" fill="hold" nodeType="after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wipe(down)">
                                      <p:cBhvr>
                                        <p:cTn id="33" dur="500"/>
                                        <p:tgtEl>
                                          <p:spTgt spid="13"/>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1" fill="hold" grpId="0" nodeType="clickEffect">
                                  <p:stCondLst>
                                    <p:cond delay="0"/>
                                  </p:stCondLst>
                                  <p:childTnLst>
                                    <p:set>
                                      <p:cBhvr>
                                        <p:cTn id="37" dur="1" fill="hold">
                                          <p:stCondLst>
                                            <p:cond delay="0"/>
                                          </p:stCondLst>
                                        </p:cTn>
                                        <p:tgtEl>
                                          <p:spTgt spid="119">
                                            <p:txEl>
                                              <p:pRg st="4" end="4"/>
                                            </p:txEl>
                                          </p:spTgt>
                                        </p:tgtEl>
                                        <p:attrNameLst>
                                          <p:attrName>style.visibility</p:attrName>
                                        </p:attrNameLst>
                                      </p:cBhvr>
                                      <p:to>
                                        <p:strVal val="visible"/>
                                      </p:to>
                                    </p:set>
                                    <p:animEffect transition="in" filter="wipe(up)">
                                      <p:cBhvr>
                                        <p:cTn id="38" dur="500"/>
                                        <p:tgtEl>
                                          <p:spTgt spid="119">
                                            <p:txEl>
                                              <p:pRg st="4" end="4"/>
                                            </p:txEl>
                                          </p:spTgt>
                                        </p:tgtEl>
                                      </p:cBhvr>
                                    </p:animEffect>
                                  </p:childTnLst>
                                </p:cTn>
                              </p:par>
                            </p:childTnLst>
                          </p:cTn>
                        </p:par>
                        <p:par>
                          <p:cTn id="39" fill="hold">
                            <p:stCondLst>
                              <p:cond delay="500"/>
                            </p:stCondLst>
                            <p:childTnLst>
                              <p:par>
                                <p:cTn id="40" presetID="22" presetClass="entr" presetSubtype="8" fill="hold" nodeType="afterEffect">
                                  <p:stCondLst>
                                    <p:cond delay="500"/>
                                  </p:stCondLst>
                                  <p:childTnLst>
                                    <p:set>
                                      <p:cBhvr>
                                        <p:cTn id="41" dur="1" fill="hold">
                                          <p:stCondLst>
                                            <p:cond delay="0"/>
                                          </p:stCondLst>
                                        </p:cTn>
                                        <p:tgtEl>
                                          <p:spTgt spid="171"/>
                                        </p:tgtEl>
                                        <p:attrNameLst>
                                          <p:attrName>style.visibility</p:attrName>
                                        </p:attrNameLst>
                                      </p:cBhvr>
                                      <p:to>
                                        <p:strVal val="visible"/>
                                      </p:to>
                                    </p:set>
                                    <p:animEffect transition="in" filter="wipe(left)">
                                      <p:cBhvr>
                                        <p:cTn id="42" dur="500"/>
                                        <p:tgtEl>
                                          <p:spTgt spid="171"/>
                                        </p:tgtEl>
                                      </p:cBhvr>
                                    </p:animEffect>
                                  </p:childTnLst>
                                </p:cTn>
                              </p:par>
                            </p:childTnLst>
                          </p:cTn>
                        </p:par>
                        <p:par>
                          <p:cTn id="43" fill="hold">
                            <p:stCondLst>
                              <p:cond delay="1500"/>
                            </p:stCondLst>
                            <p:childTnLst>
                              <p:par>
                                <p:cTn id="44" presetID="22" presetClass="entr" presetSubtype="1" fill="hold" nodeType="afterEffect">
                                  <p:stCondLst>
                                    <p:cond delay="0"/>
                                  </p:stCondLst>
                                  <p:childTnLst>
                                    <p:set>
                                      <p:cBhvr>
                                        <p:cTn id="45" dur="1" fill="hold">
                                          <p:stCondLst>
                                            <p:cond delay="0"/>
                                          </p:stCondLst>
                                        </p:cTn>
                                        <p:tgtEl>
                                          <p:spTgt spid="7"/>
                                        </p:tgtEl>
                                        <p:attrNameLst>
                                          <p:attrName>style.visibility</p:attrName>
                                        </p:attrNameLst>
                                      </p:cBhvr>
                                      <p:to>
                                        <p:strVal val="visible"/>
                                      </p:to>
                                    </p:set>
                                    <p:animEffect transition="in" filter="wipe(up)">
                                      <p:cBhvr>
                                        <p:cTn id="46" dur="500"/>
                                        <p:tgtEl>
                                          <p:spTgt spid="7"/>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1" fill="hold" grpId="0" nodeType="clickEffect">
                                  <p:stCondLst>
                                    <p:cond delay="0"/>
                                  </p:stCondLst>
                                  <p:childTnLst>
                                    <p:set>
                                      <p:cBhvr>
                                        <p:cTn id="50" dur="1" fill="hold">
                                          <p:stCondLst>
                                            <p:cond delay="0"/>
                                          </p:stCondLst>
                                        </p:cTn>
                                        <p:tgtEl>
                                          <p:spTgt spid="119">
                                            <p:txEl>
                                              <p:pRg st="5" end="5"/>
                                            </p:txEl>
                                          </p:spTgt>
                                        </p:tgtEl>
                                        <p:attrNameLst>
                                          <p:attrName>style.visibility</p:attrName>
                                        </p:attrNameLst>
                                      </p:cBhvr>
                                      <p:to>
                                        <p:strVal val="visible"/>
                                      </p:to>
                                    </p:set>
                                    <p:animEffect transition="in" filter="wipe(up)">
                                      <p:cBhvr>
                                        <p:cTn id="51" dur="500"/>
                                        <p:tgtEl>
                                          <p:spTgt spid="119">
                                            <p:txEl>
                                              <p:pRg st="5" end="5"/>
                                            </p:txEl>
                                          </p:spTgt>
                                        </p:tgtEl>
                                      </p:cBhvr>
                                    </p:animEffect>
                                  </p:childTnLst>
                                </p:cTn>
                              </p:par>
                            </p:childTnLst>
                          </p:cTn>
                        </p:par>
                        <p:par>
                          <p:cTn id="52" fill="hold">
                            <p:stCondLst>
                              <p:cond delay="500"/>
                            </p:stCondLst>
                            <p:childTnLst>
                              <p:par>
                                <p:cTn id="53" presetID="22" presetClass="entr" presetSubtype="1" fill="hold" nodeType="afterEffect">
                                  <p:stCondLst>
                                    <p:cond delay="500"/>
                                  </p:stCondLst>
                                  <p:childTnLst>
                                    <p:set>
                                      <p:cBhvr>
                                        <p:cTn id="54" dur="1" fill="hold">
                                          <p:stCondLst>
                                            <p:cond delay="0"/>
                                          </p:stCondLst>
                                        </p:cTn>
                                        <p:tgtEl>
                                          <p:spTgt spid="9"/>
                                        </p:tgtEl>
                                        <p:attrNameLst>
                                          <p:attrName>style.visibility</p:attrName>
                                        </p:attrNameLst>
                                      </p:cBhvr>
                                      <p:to>
                                        <p:strVal val="visible"/>
                                      </p:to>
                                    </p:set>
                                    <p:animEffect transition="in" filter="wipe(up)">
                                      <p:cBhvr>
                                        <p:cTn id="55" dur="500"/>
                                        <p:tgtEl>
                                          <p:spTgt spid="9"/>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1" fill="hold" grpId="0" nodeType="clickEffect">
                                  <p:stCondLst>
                                    <p:cond delay="0"/>
                                  </p:stCondLst>
                                  <p:childTnLst>
                                    <p:set>
                                      <p:cBhvr>
                                        <p:cTn id="59" dur="1" fill="hold">
                                          <p:stCondLst>
                                            <p:cond delay="0"/>
                                          </p:stCondLst>
                                        </p:cTn>
                                        <p:tgtEl>
                                          <p:spTgt spid="119">
                                            <p:txEl>
                                              <p:pRg st="6" end="6"/>
                                            </p:txEl>
                                          </p:spTgt>
                                        </p:tgtEl>
                                        <p:attrNameLst>
                                          <p:attrName>style.visibility</p:attrName>
                                        </p:attrNameLst>
                                      </p:cBhvr>
                                      <p:to>
                                        <p:strVal val="visible"/>
                                      </p:to>
                                    </p:set>
                                    <p:animEffect transition="in" filter="wipe(up)">
                                      <p:cBhvr>
                                        <p:cTn id="60" dur="500"/>
                                        <p:tgtEl>
                                          <p:spTgt spid="119">
                                            <p:txEl>
                                              <p:pRg st="6" end="6"/>
                                            </p:txEl>
                                          </p:spTgt>
                                        </p:tgtEl>
                                      </p:cBhvr>
                                    </p:animEffect>
                                  </p:childTnLst>
                                </p:cTn>
                              </p:par>
                            </p:childTnLst>
                          </p:cTn>
                        </p:par>
                        <p:par>
                          <p:cTn id="61" fill="hold">
                            <p:stCondLst>
                              <p:cond delay="500"/>
                            </p:stCondLst>
                            <p:childTnLst>
                              <p:par>
                                <p:cTn id="62" presetID="22" presetClass="entr" presetSubtype="1" fill="hold" nodeType="afterEffect">
                                  <p:stCondLst>
                                    <p:cond delay="500"/>
                                  </p:stCondLst>
                                  <p:childTnLst>
                                    <p:set>
                                      <p:cBhvr>
                                        <p:cTn id="63" dur="1" fill="hold">
                                          <p:stCondLst>
                                            <p:cond delay="0"/>
                                          </p:stCondLst>
                                        </p:cTn>
                                        <p:tgtEl>
                                          <p:spTgt spid="11"/>
                                        </p:tgtEl>
                                        <p:attrNameLst>
                                          <p:attrName>style.visibility</p:attrName>
                                        </p:attrNameLst>
                                      </p:cBhvr>
                                      <p:to>
                                        <p:strVal val="visible"/>
                                      </p:to>
                                    </p:set>
                                    <p:animEffect transition="in" filter="wipe(up)">
                                      <p:cBhvr>
                                        <p:cTn id="6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314975" y="1040524"/>
            <a:ext cx="11552974" cy="5573636"/>
          </a:xfrm>
          <a:prstGeom prst="roundRect">
            <a:avLst>
              <a:gd name="adj" fmla="val 6836"/>
            </a:avLst>
          </a:prstGeom>
          <a:solidFill>
            <a:srgbClr val="FFFFFF">
              <a:alpha val="10000"/>
            </a:srgbClr>
          </a:solidFill>
          <a:ln w="152400" cap="flat" cmpd="sng" algn="ctr">
            <a:noFill/>
            <a:prstDash val="solid"/>
            <a:round/>
            <a:headEnd type="none" w="med" len="med"/>
            <a:tailEnd type="none" w="med" len="med"/>
          </a:ln>
          <a:effectLst>
            <a:outerShdw blurRad="127000" dist="63500" dir="5640000">
              <a:srgbClr val="000000">
                <a:alpha val="44000"/>
              </a:srgbClr>
            </a:outerShdw>
          </a:effectLst>
          <a:scene3d>
            <a:camera prst="perspectiveFront" fov="0">
              <a:rot lat="0" lon="0" rev="0"/>
            </a:camera>
            <a:lightRig rig="soft" dir="t">
              <a:rot lat="0" lon="0" rev="9180000"/>
            </a:lightRig>
          </a:scene3d>
          <a:sp3d prstMaterial="softEdge">
            <a:bevelT w="311150" h="158750"/>
          </a:sp3d>
        </p:spPr>
        <p:txBody>
          <a:bodyPr anchor="ctr"/>
          <a:lstStyle/>
          <a:p>
            <a:pPr algn="ctr" defTabSz="913906">
              <a:buClr>
                <a:srgbClr val="FFFFFF"/>
              </a:buClr>
              <a:tabLst>
                <a:tab pos="0" algn="l"/>
                <a:tab pos="1218936" algn="l"/>
                <a:tab pos="2437872" algn="l"/>
                <a:tab pos="3656808" algn="l"/>
                <a:tab pos="4875744" algn="l"/>
                <a:tab pos="6094679" algn="l"/>
                <a:tab pos="7313615" algn="l"/>
                <a:tab pos="8532551" algn="l"/>
                <a:tab pos="9751487" algn="l"/>
                <a:tab pos="10970423" algn="l"/>
                <a:tab pos="12189357" algn="l"/>
                <a:tab pos="13408294" algn="l"/>
              </a:tabLst>
              <a:defRPr/>
            </a:pPr>
            <a:endParaRPr lang="en-GB" sz="2800" dirty="0">
              <a:solidFill>
                <a:srgbClr val="FFFFFF"/>
              </a:solidFill>
              <a:cs typeface="Arial"/>
              <a:sym typeface="Wingdings" pitchFamily="2" charset="2"/>
            </a:endParaRPr>
          </a:p>
        </p:txBody>
      </p:sp>
      <p:sp>
        <p:nvSpPr>
          <p:cNvPr id="26626" name="Rectangle 2"/>
          <p:cNvSpPr>
            <a:spLocks noGrp="1"/>
          </p:cNvSpPr>
          <p:nvPr>
            <p:ph type="title" idx="4294967295"/>
          </p:nvPr>
        </p:nvSpPr>
        <p:spPr>
          <a:xfrm>
            <a:off x="609441" y="76200"/>
            <a:ext cx="11376237" cy="685800"/>
          </a:xfrm>
        </p:spPr>
        <p:txBody>
          <a:bodyPr/>
          <a:lstStyle/>
          <a:p>
            <a:r>
              <a:rPr lang="en-US" dirty="0" smtClean="0">
                <a:ea typeface="ＭＳ Ｐゴシック" pitchFamily="34" charset="-128"/>
              </a:rPr>
              <a:t>Typical Deployment Scenario Deep Dive</a:t>
            </a:r>
          </a:p>
        </p:txBody>
      </p:sp>
      <p:sp>
        <p:nvSpPr>
          <p:cNvPr id="28675" name="Rectangle 3"/>
          <p:cNvSpPr>
            <a:spLocks noGrp="1"/>
          </p:cNvSpPr>
          <p:nvPr>
            <p:ph type="body" idx="4294967295"/>
          </p:nvPr>
        </p:nvSpPr>
        <p:spPr>
          <a:xfrm>
            <a:off x="462014" y="1066800"/>
            <a:ext cx="9364977" cy="5562600"/>
          </a:xfrm>
          <a:prstGeom prst="rect">
            <a:avLst/>
          </a:prstGeom>
        </p:spPr>
        <p:txBody>
          <a:bodyPr/>
          <a:lstStyle/>
          <a:p>
            <a:pPr>
              <a:lnSpc>
                <a:spcPct val="80000"/>
              </a:lnSpc>
              <a:defRPr/>
            </a:pPr>
            <a:r>
              <a:rPr lang="en-US" sz="2400" dirty="0" smtClean="0"/>
              <a:t>Deployment Plan</a:t>
            </a:r>
          </a:p>
          <a:p>
            <a:pPr lvl="1">
              <a:lnSpc>
                <a:spcPct val="80000"/>
              </a:lnSpc>
              <a:defRPr/>
            </a:pPr>
            <a:r>
              <a:rPr lang="en-US" sz="2000" dirty="0"/>
              <a:t>Step 1</a:t>
            </a:r>
          </a:p>
          <a:p>
            <a:pPr lvl="2">
              <a:lnSpc>
                <a:spcPct val="80000"/>
              </a:lnSpc>
              <a:defRPr/>
            </a:pPr>
            <a:r>
              <a:rPr lang="en-US" sz="1800" dirty="0"/>
              <a:t>Option 1 – Perform Archive Module Package Import from a .car </a:t>
            </a:r>
            <a:r>
              <a:rPr lang="en-US" sz="1800" dirty="0" smtClean="0"/>
              <a:t>file</a:t>
            </a:r>
          </a:p>
          <a:p>
            <a:pPr lvl="3">
              <a:lnSpc>
                <a:spcPct val="80000"/>
              </a:lnSpc>
              <a:defRPr/>
            </a:pPr>
            <a:r>
              <a:rPr lang="en-US" sz="1600" dirty="0" smtClean="0">
                <a:solidFill>
                  <a:srgbClr val="FFFF00"/>
                </a:solidFill>
              </a:rPr>
              <a:t> </a:t>
            </a:r>
            <a:endParaRPr lang="en-US" sz="1600" dirty="0">
              <a:solidFill>
                <a:srgbClr val="FFFF66"/>
              </a:solidFill>
            </a:endParaRPr>
          </a:p>
          <a:p>
            <a:pPr lvl="2">
              <a:lnSpc>
                <a:spcPct val="80000"/>
              </a:lnSpc>
              <a:defRPr/>
            </a:pPr>
            <a:r>
              <a:rPr lang="en-US" sz="1800" dirty="0"/>
              <a:t>Option 2 – Perform VCS Module VCS </a:t>
            </a:r>
            <a:r>
              <a:rPr lang="en-US" sz="1800" dirty="0" smtClean="0"/>
              <a:t>Check-out </a:t>
            </a:r>
            <a:r>
              <a:rPr lang="en-US" dirty="0" smtClean="0"/>
              <a:t>(3 areas of CIS)</a:t>
            </a:r>
          </a:p>
          <a:p>
            <a:pPr lvl="2">
              <a:lnSpc>
                <a:spcPct val="80000"/>
              </a:lnSpc>
              <a:defRPr/>
            </a:pPr>
            <a:endParaRPr lang="en-US" sz="1800" dirty="0" smtClean="0"/>
          </a:p>
          <a:p>
            <a:pPr lvl="3">
              <a:lnSpc>
                <a:spcPct val="80000"/>
              </a:lnSpc>
              <a:defRPr/>
            </a:pPr>
            <a:endParaRPr lang="en-US" sz="1600" dirty="0" smtClean="0">
              <a:solidFill>
                <a:srgbClr val="FFFF00"/>
              </a:solidFill>
            </a:endParaRPr>
          </a:p>
          <a:p>
            <a:pPr lvl="1">
              <a:lnSpc>
                <a:spcPct val="80000"/>
              </a:lnSpc>
              <a:defRPr/>
            </a:pPr>
            <a:endParaRPr lang="en-US" sz="1600" dirty="0">
              <a:solidFill>
                <a:srgbClr val="FFFF00"/>
              </a:solidFill>
            </a:endParaRPr>
          </a:p>
          <a:p>
            <a:pPr lvl="1">
              <a:lnSpc>
                <a:spcPct val="80000"/>
              </a:lnSpc>
              <a:defRPr/>
            </a:pPr>
            <a:endParaRPr lang="en-US" sz="1600" dirty="0" smtClean="0">
              <a:solidFill>
                <a:srgbClr val="FFFF00"/>
              </a:solidFill>
            </a:endParaRPr>
          </a:p>
          <a:p>
            <a:pPr lvl="1">
              <a:lnSpc>
                <a:spcPct val="80000"/>
              </a:lnSpc>
              <a:defRPr/>
            </a:pPr>
            <a:endParaRPr lang="en-US" sz="1600" dirty="0">
              <a:solidFill>
                <a:srgbClr val="FFFF00"/>
              </a:solidFill>
            </a:endParaRPr>
          </a:p>
          <a:p>
            <a:pPr lvl="1">
              <a:lnSpc>
                <a:spcPct val="80000"/>
              </a:lnSpc>
              <a:defRPr/>
            </a:pPr>
            <a:r>
              <a:rPr lang="en-US" sz="2000" dirty="0" smtClean="0"/>
              <a:t>Step 2</a:t>
            </a:r>
            <a:endParaRPr lang="en-US" sz="2000" dirty="0"/>
          </a:p>
          <a:p>
            <a:pPr lvl="2">
              <a:lnSpc>
                <a:spcPct val="80000"/>
              </a:lnSpc>
              <a:defRPr/>
            </a:pPr>
            <a:r>
              <a:rPr lang="en-US" sz="1800" dirty="0"/>
              <a:t>Perform Data Source Module Update Data </a:t>
            </a:r>
            <a:r>
              <a:rPr lang="en-US" sz="1800" dirty="0" smtClean="0"/>
              <a:t>Sources</a:t>
            </a:r>
          </a:p>
          <a:p>
            <a:pPr lvl="3">
              <a:lnSpc>
                <a:spcPct val="80000"/>
              </a:lnSpc>
              <a:defRPr/>
            </a:pPr>
            <a:endParaRPr lang="en-US" sz="1600" dirty="0">
              <a:solidFill>
                <a:srgbClr val="FFFF99"/>
              </a:solidFill>
            </a:endParaRPr>
          </a:p>
          <a:p>
            <a:pPr lvl="1">
              <a:lnSpc>
                <a:spcPct val="80000"/>
              </a:lnSpc>
              <a:defRPr/>
            </a:pPr>
            <a:r>
              <a:rPr lang="en-US" sz="2000" dirty="0"/>
              <a:t>Step 3</a:t>
            </a:r>
          </a:p>
          <a:p>
            <a:pPr lvl="2">
              <a:lnSpc>
                <a:spcPct val="80000"/>
              </a:lnSpc>
              <a:defRPr/>
            </a:pPr>
            <a:r>
              <a:rPr lang="en-US" sz="1800" dirty="0"/>
              <a:t>Perform Privilege Module Update </a:t>
            </a:r>
            <a:r>
              <a:rPr lang="en-US" sz="1800" dirty="0" smtClean="0"/>
              <a:t>Privileges</a:t>
            </a:r>
            <a:endParaRPr lang="en-US" dirty="0"/>
          </a:p>
          <a:p>
            <a:pPr lvl="2">
              <a:lnSpc>
                <a:spcPct val="80000"/>
              </a:lnSpc>
              <a:defRPr/>
            </a:pPr>
            <a:endParaRPr lang="en-US" sz="1800" dirty="0" smtClean="0"/>
          </a:p>
        </p:txBody>
      </p:sp>
      <p:sp>
        <p:nvSpPr>
          <p:cNvPr id="6" name="Rectangle 3"/>
          <p:cNvSpPr txBox="1">
            <a:spLocks/>
          </p:cNvSpPr>
          <p:nvPr/>
        </p:nvSpPr>
        <p:spPr>
          <a:xfrm>
            <a:off x="885183" y="2119165"/>
            <a:ext cx="10982766" cy="407743"/>
          </a:xfrm>
          <a:prstGeom prst="rect">
            <a:avLst/>
          </a:prstGeom>
        </p:spPr>
        <p:txBody>
          <a:bodyPr/>
          <a:lstStyle>
            <a:lvl1pPr marL="228600" indent="-228600" algn="l" defTabSz="914400" rtl="0" eaLnBrk="1" latinLnBrk="0" hangingPunct="1">
              <a:lnSpc>
                <a:spcPct val="95000"/>
              </a:lnSpc>
              <a:spcBef>
                <a:spcPts val="1440"/>
              </a:spcBef>
              <a:buClr>
                <a:srgbClr val="106FE2"/>
              </a:buClr>
              <a:buSzPct val="100000"/>
              <a:buFont typeface="Wingdings" charset="2"/>
              <a:buChar char="§"/>
              <a:tabLst/>
              <a:defRPr lang="en-US" sz="2000" kern="1200" dirty="0" smtClean="0">
                <a:solidFill>
                  <a:schemeClr val="bg1"/>
                </a:solidFill>
                <a:latin typeface="+mj-lt"/>
                <a:ea typeface="+mn-ea"/>
                <a:cs typeface="+mn-cs"/>
              </a:defRPr>
            </a:lvl1pPr>
            <a:lvl2pPr marL="406400" indent="0" algn="l" defTabSz="914400" rtl="0" eaLnBrk="1" latinLnBrk="0" hangingPunct="1">
              <a:lnSpc>
                <a:spcPct val="95000"/>
              </a:lnSpc>
              <a:spcBef>
                <a:spcPts val="840"/>
              </a:spcBef>
              <a:buClr>
                <a:srgbClr val="106FE2"/>
              </a:buClr>
              <a:buFont typeface="Lucida Grande"/>
              <a:buChar char="–"/>
              <a:defRPr lang="en-US" sz="1800" kern="1200" dirty="0" smtClean="0">
                <a:solidFill>
                  <a:schemeClr val="bg1"/>
                </a:solidFill>
                <a:latin typeface="+mj-lt"/>
                <a:ea typeface="+mn-ea"/>
                <a:cs typeface="+mn-cs"/>
              </a:defRPr>
            </a:lvl2pPr>
            <a:lvl3pPr marL="685800" indent="-1588" algn="l" defTabSz="914400" rtl="0" eaLnBrk="1" latinLnBrk="0" hangingPunct="1">
              <a:lnSpc>
                <a:spcPct val="95000"/>
              </a:lnSpc>
              <a:spcBef>
                <a:spcPts val="840"/>
              </a:spcBef>
              <a:buFont typeface="Arial" pitchFamily="34" charset="0"/>
              <a:buNone/>
              <a:defRPr lang="en-US" sz="1600" kern="1200" dirty="0" smtClean="0">
                <a:solidFill>
                  <a:schemeClr val="bg1"/>
                </a:solidFill>
                <a:latin typeface="+mj-lt"/>
                <a:ea typeface="+mn-ea"/>
                <a:cs typeface="+mn-cs"/>
              </a:defRPr>
            </a:lvl3pPr>
            <a:lvl4pPr marL="866775" indent="0" algn="l" defTabSz="914400" rtl="0" eaLnBrk="1" latinLnBrk="0" hangingPunct="1">
              <a:lnSpc>
                <a:spcPct val="95000"/>
              </a:lnSpc>
              <a:spcBef>
                <a:spcPts val="840"/>
              </a:spcBef>
              <a:buFont typeface="Arial" pitchFamily="34" charset="0"/>
              <a:buNone/>
              <a:defRPr lang="en-US" sz="1400" kern="1200" dirty="0" smtClean="0">
                <a:solidFill>
                  <a:schemeClr val="bg1"/>
                </a:solidFill>
                <a:latin typeface="+mj-lt"/>
                <a:ea typeface="+mn-ea"/>
                <a:cs typeface="+mn-cs"/>
              </a:defRPr>
            </a:lvl4pPr>
            <a:lvl5pPr marL="1030288" indent="0" algn="l" defTabSz="914400" rtl="0" eaLnBrk="1" latinLnBrk="0" hangingPunct="1">
              <a:lnSpc>
                <a:spcPct val="95000"/>
              </a:lnSpc>
              <a:spcBef>
                <a:spcPts val="840"/>
              </a:spcBef>
              <a:buFont typeface="Arial" pitchFamily="34" charset="0"/>
              <a:buNone/>
              <a:defRPr lang="en-US" sz="1400" kern="1200" dirty="0">
                <a:solidFill>
                  <a:schemeClr val="bg1"/>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lnSpc>
                <a:spcPct val="80000"/>
              </a:lnSpc>
              <a:defRPr/>
            </a:pPr>
            <a:r>
              <a:rPr lang="en-US" sz="1400" dirty="0" smtClean="0">
                <a:solidFill>
                  <a:srgbClr val="FFFF00"/>
                </a:solidFill>
              </a:rPr>
              <a:t> </a:t>
            </a:r>
            <a:r>
              <a:rPr lang="en-US" sz="1400" dirty="0" err="1" smtClean="0">
                <a:solidFill>
                  <a:srgbClr val="FFFF00"/>
                </a:solidFill>
              </a:rPr>
              <a:t>pkg_import</a:t>
            </a:r>
            <a:r>
              <a:rPr lang="en-US" sz="1400" dirty="0" smtClean="0">
                <a:solidFill>
                  <a:srgbClr val="FFFF66"/>
                </a:solidFill>
              </a:rPr>
              <a:t> $</a:t>
            </a:r>
            <a:r>
              <a:rPr lang="en-US" sz="1400" dirty="0" smtClean="0">
                <a:solidFill>
                  <a:srgbClr val="FFFF66"/>
                </a:solidFill>
              </a:rPr>
              <a:t>SERVERID </a:t>
            </a:r>
            <a:r>
              <a:rPr lang="en-US" sz="1400" dirty="0" smtClean="0">
                <a:solidFill>
                  <a:srgbClr val="FFFF66"/>
                </a:solidFill>
              </a:rPr>
              <a:t>“imp1” "$</a:t>
            </a:r>
            <a:r>
              <a:rPr lang="en-US" sz="1400" dirty="0" smtClean="0">
                <a:solidFill>
                  <a:srgbClr val="FFFF66"/>
                </a:solidFill>
              </a:rPr>
              <a:t>MODULE_HOME/ArchiveModule.xml" "$MODULE_HOME/servers.xml“</a:t>
            </a:r>
          </a:p>
          <a:p>
            <a:pPr lvl="2">
              <a:lnSpc>
                <a:spcPct val="80000"/>
              </a:lnSpc>
              <a:defRPr/>
            </a:pPr>
            <a:endParaRPr lang="en-US" sz="1050" dirty="0"/>
          </a:p>
        </p:txBody>
      </p:sp>
      <p:sp>
        <p:nvSpPr>
          <p:cNvPr id="7" name="Rectangle 3"/>
          <p:cNvSpPr txBox="1">
            <a:spLocks/>
          </p:cNvSpPr>
          <p:nvPr/>
        </p:nvSpPr>
        <p:spPr>
          <a:xfrm>
            <a:off x="885184" y="5921325"/>
            <a:ext cx="11112661" cy="407743"/>
          </a:xfrm>
          <a:prstGeom prst="rect">
            <a:avLst/>
          </a:prstGeom>
        </p:spPr>
        <p:txBody>
          <a:bodyPr/>
          <a:lstStyle>
            <a:lvl1pPr marL="228600" indent="-228600" algn="l" defTabSz="914400" rtl="0" eaLnBrk="1" latinLnBrk="0" hangingPunct="1">
              <a:lnSpc>
                <a:spcPct val="95000"/>
              </a:lnSpc>
              <a:spcBef>
                <a:spcPts val="1440"/>
              </a:spcBef>
              <a:buClr>
                <a:srgbClr val="106FE2"/>
              </a:buClr>
              <a:buSzPct val="100000"/>
              <a:buFont typeface="Wingdings" charset="2"/>
              <a:buChar char="§"/>
              <a:tabLst/>
              <a:defRPr lang="en-US" sz="2000" kern="1200" dirty="0" smtClean="0">
                <a:solidFill>
                  <a:schemeClr val="bg1"/>
                </a:solidFill>
                <a:latin typeface="+mj-lt"/>
                <a:ea typeface="+mn-ea"/>
                <a:cs typeface="+mn-cs"/>
              </a:defRPr>
            </a:lvl1pPr>
            <a:lvl2pPr marL="406400" indent="0" algn="l" defTabSz="914400" rtl="0" eaLnBrk="1" latinLnBrk="0" hangingPunct="1">
              <a:lnSpc>
                <a:spcPct val="95000"/>
              </a:lnSpc>
              <a:spcBef>
                <a:spcPts val="840"/>
              </a:spcBef>
              <a:buClr>
                <a:srgbClr val="106FE2"/>
              </a:buClr>
              <a:buFont typeface="Lucida Grande"/>
              <a:buChar char="–"/>
              <a:defRPr lang="en-US" sz="1800" kern="1200" dirty="0" smtClean="0">
                <a:solidFill>
                  <a:schemeClr val="bg1"/>
                </a:solidFill>
                <a:latin typeface="+mj-lt"/>
                <a:ea typeface="+mn-ea"/>
                <a:cs typeface="+mn-cs"/>
              </a:defRPr>
            </a:lvl2pPr>
            <a:lvl3pPr marL="685800" indent="-1588" algn="l" defTabSz="914400" rtl="0" eaLnBrk="1" latinLnBrk="0" hangingPunct="1">
              <a:lnSpc>
                <a:spcPct val="95000"/>
              </a:lnSpc>
              <a:spcBef>
                <a:spcPts val="840"/>
              </a:spcBef>
              <a:buFont typeface="Arial" pitchFamily="34" charset="0"/>
              <a:buNone/>
              <a:defRPr lang="en-US" sz="1600" kern="1200" dirty="0" smtClean="0">
                <a:solidFill>
                  <a:schemeClr val="bg1"/>
                </a:solidFill>
                <a:latin typeface="+mj-lt"/>
                <a:ea typeface="+mn-ea"/>
                <a:cs typeface="+mn-cs"/>
              </a:defRPr>
            </a:lvl3pPr>
            <a:lvl4pPr marL="866775" indent="0" algn="l" defTabSz="914400" rtl="0" eaLnBrk="1" latinLnBrk="0" hangingPunct="1">
              <a:lnSpc>
                <a:spcPct val="95000"/>
              </a:lnSpc>
              <a:spcBef>
                <a:spcPts val="840"/>
              </a:spcBef>
              <a:buFont typeface="Arial" pitchFamily="34" charset="0"/>
              <a:buNone/>
              <a:defRPr lang="en-US" sz="1400" kern="1200" dirty="0" smtClean="0">
                <a:solidFill>
                  <a:schemeClr val="bg1"/>
                </a:solidFill>
                <a:latin typeface="+mj-lt"/>
                <a:ea typeface="+mn-ea"/>
                <a:cs typeface="+mn-cs"/>
              </a:defRPr>
            </a:lvl4pPr>
            <a:lvl5pPr marL="1030288" indent="0" algn="l" defTabSz="914400" rtl="0" eaLnBrk="1" latinLnBrk="0" hangingPunct="1">
              <a:lnSpc>
                <a:spcPct val="95000"/>
              </a:lnSpc>
              <a:spcBef>
                <a:spcPts val="840"/>
              </a:spcBef>
              <a:buFont typeface="Arial" pitchFamily="34" charset="0"/>
              <a:buNone/>
              <a:defRPr lang="en-US" sz="1400" kern="1200" dirty="0">
                <a:solidFill>
                  <a:schemeClr val="bg1"/>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lnSpc>
                <a:spcPct val="80000"/>
              </a:lnSpc>
              <a:defRPr/>
            </a:pPr>
            <a:r>
              <a:rPr lang="en-US" sz="1400" dirty="0" smtClean="0">
                <a:solidFill>
                  <a:srgbClr val="FFFF00"/>
                </a:solidFill>
              </a:rPr>
              <a:t> </a:t>
            </a:r>
            <a:r>
              <a:rPr lang="en-US" sz="1400" dirty="0" err="1">
                <a:solidFill>
                  <a:srgbClr val="FFFF00"/>
                </a:solidFill>
              </a:rPr>
              <a:t>updatePrivileges</a:t>
            </a:r>
            <a:r>
              <a:rPr lang="en-US" sz="1400" dirty="0">
                <a:solidFill>
                  <a:srgbClr val="FFFF99"/>
                </a:solidFill>
              </a:rPr>
              <a:t>  $SERVERID "priv1" "$MODULE_HOME/PrivilegeModule.xml" "$MODULE_HOME/servers.xml"</a:t>
            </a:r>
            <a:endParaRPr lang="en-US" sz="1050" dirty="0"/>
          </a:p>
        </p:txBody>
      </p:sp>
      <p:sp>
        <p:nvSpPr>
          <p:cNvPr id="8" name="Rectangle 3"/>
          <p:cNvSpPr txBox="1">
            <a:spLocks/>
          </p:cNvSpPr>
          <p:nvPr/>
        </p:nvSpPr>
        <p:spPr>
          <a:xfrm>
            <a:off x="885184" y="4938441"/>
            <a:ext cx="10982766" cy="496588"/>
          </a:xfrm>
          <a:prstGeom prst="rect">
            <a:avLst/>
          </a:prstGeom>
        </p:spPr>
        <p:txBody>
          <a:bodyPr/>
          <a:lstStyle>
            <a:lvl1pPr marL="228600" indent="-228600" algn="l" defTabSz="914400" rtl="0" eaLnBrk="1" latinLnBrk="0" hangingPunct="1">
              <a:lnSpc>
                <a:spcPct val="95000"/>
              </a:lnSpc>
              <a:spcBef>
                <a:spcPts val="1440"/>
              </a:spcBef>
              <a:buClr>
                <a:srgbClr val="106FE2"/>
              </a:buClr>
              <a:buSzPct val="100000"/>
              <a:buFont typeface="Wingdings" charset="2"/>
              <a:buChar char="§"/>
              <a:tabLst/>
              <a:defRPr lang="en-US" sz="2000" kern="1200" dirty="0" smtClean="0">
                <a:solidFill>
                  <a:schemeClr val="bg1"/>
                </a:solidFill>
                <a:latin typeface="+mj-lt"/>
                <a:ea typeface="+mn-ea"/>
                <a:cs typeface="+mn-cs"/>
              </a:defRPr>
            </a:lvl1pPr>
            <a:lvl2pPr marL="406400" indent="0" algn="l" defTabSz="914400" rtl="0" eaLnBrk="1" latinLnBrk="0" hangingPunct="1">
              <a:lnSpc>
                <a:spcPct val="95000"/>
              </a:lnSpc>
              <a:spcBef>
                <a:spcPts val="840"/>
              </a:spcBef>
              <a:buClr>
                <a:srgbClr val="106FE2"/>
              </a:buClr>
              <a:buFont typeface="Lucida Grande"/>
              <a:buChar char="–"/>
              <a:defRPr lang="en-US" sz="1800" kern="1200" dirty="0" smtClean="0">
                <a:solidFill>
                  <a:schemeClr val="bg1"/>
                </a:solidFill>
                <a:latin typeface="+mj-lt"/>
                <a:ea typeface="+mn-ea"/>
                <a:cs typeface="+mn-cs"/>
              </a:defRPr>
            </a:lvl2pPr>
            <a:lvl3pPr marL="685800" indent="-1588" algn="l" defTabSz="914400" rtl="0" eaLnBrk="1" latinLnBrk="0" hangingPunct="1">
              <a:lnSpc>
                <a:spcPct val="95000"/>
              </a:lnSpc>
              <a:spcBef>
                <a:spcPts val="840"/>
              </a:spcBef>
              <a:buFont typeface="Arial" pitchFamily="34" charset="0"/>
              <a:buNone/>
              <a:defRPr lang="en-US" sz="1600" kern="1200" dirty="0" smtClean="0">
                <a:solidFill>
                  <a:schemeClr val="bg1"/>
                </a:solidFill>
                <a:latin typeface="+mj-lt"/>
                <a:ea typeface="+mn-ea"/>
                <a:cs typeface="+mn-cs"/>
              </a:defRPr>
            </a:lvl3pPr>
            <a:lvl4pPr marL="866775" indent="0" algn="l" defTabSz="914400" rtl="0" eaLnBrk="1" latinLnBrk="0" hangingPunct="1">
              <a:lnSpc>
                <a:spcPct val="95000"/>
              </a:lnSpc>
              <a:spcBef>
                <a:spcPts val="840"/>
              </a:spcBef>
              <a:buFont typeface="Arial" pitchFamily="34" charset="0"/>
              <a:buNone/>
              <a:defRPr lang="en-US" sz="1400" kern="1200" dirty="0" smtClean="0">
                <a:solidFill>
                  <a:schemeClr val="bg1"/>
                </a:solidFill>
                <a:latin typeface="+mj-lt"/>
                <a:ea typeface="+mn-ea"/>
                <a:cs typeface="+mn-cs"/>
              </a:defRPr>
            </a:lvl4pPr>
            <a:lvl5pPr marL="1030288" indent="0" algn="l" defTabSz="914400" rtl="0" eaLnBrk="1" latinLnBrk="0" hangingPunct="1">
              <a:lnSpc>
                <a:spcPct val="95000"/>
              </a:lnSpc>
              <a:spcBef>
                <a:spcPts val="840"/>
              </a:spcBef>
              <a:buFont typeface="Arial" pitchFamily="34" charset="0"/>
              <a:buNone/>
              <a:defRPr lang="en-US" sz="1400" kern="1200" dirty="0">
                <a:solidFill>
                  <a:schemeClr val="bg1"/>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lnSpc>
                <a:spcPct val="80000"/>
              </a:lnSpc>
              <a:defRPr/>
            </a:pPr>
            <a:r>
              <a:rPr lang="en-US" sz="1400" dirty="0" smtClean="0">
                <a:solidFill>
                  <a:srgbClr val="FFFF00"/>
                </a:solidFill>
              </a:rPr>
              <a:t> </a:t>
            </a:r>
            <a:r>
              <a:rPr lang="en-US" sz="1400" dirty="0" err="1">
                <a:solidFill>
                  <a:srgbClr val="FFFF00"/>
                </a:solidFill>
              </a:rPr>
              <a:t>updateDataSources</a:t>
            </a:r>
            <a:r>
              <a:rPr lang="en-US" sz="1400" dirty="0">
                <a:solidFill>
                  <a:srgbClr val="FFFF99"/>
                </a:solidFill>
              </a:rPr>
              <a:t>  $SERVERID  “ds1, ds2“ "$MODULE_HOME/DataSourceModule.xml" "$MODULE_HOME/servers.xml </a:t>
            </a:r>
            <a:r>
              <a:rPr lang="en-US" sz="1400" dirty="0" smtClean="0">
                <a:solidFill>
                  <a:srgbClr val="FFFF99"/>
                </a:solidFill>
              </a:rPr>
              <a:t>"</a:t>
            </a:r>
            <a:endParaRPr lang="en-US" sz="1050" dirty="0"/>
          </a:p>
        </p:txBody>
      </p:sp>
      <p:grpSp>
        <p:nvGrpSpPr>
          <p:cNvPr id="23" name="Group 22"/>
          <p:cNvGrpSpPr/>
          <p:nvPr/>
        </p:nvGrpSpPr>
        <p:grpSpPr>
          <a:xfrm>
            <a:off x="885182" y="1880898"/>
            <a:ext cx="10982768" cy="2331505"/>
            <a:chOff x="885182" y="1880898"/>
            <a:chExt cx="10982768" cy="2331505"/>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26991" y="1880898"/>
              <a:ext cx="2040959" cy="20294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Rectangle 3"/>
            <p:cNvSpPr txBox="1">
              <a:spLocks/>
            </p:cNvSpPr>
            <p:nvPr/>
          </p:nvSpPr>
          <p:spPr>
            <a:xfrm>
              <a:off x="885182" y="2753372"/>
              <a:ext cx="8941809" cy="1459031"/>
            </a:xfrm>
            <a:prstGeom prst="rect">
              <a:avLst/>
            </a:prstGeom>
          </p:spPr>
          <p:txBody>
            <a:bodyPr/>
            <a:lstStyle>
              <a:lvl1pPr marL="228600" indent="-228600" algn="l" defTabSz="914400" rtl="0" eaLnBrk="1" latinLnBrk="0" hangingPunct="1">
                <a:lnSpc>
                  <a:spcPct val="95000"/>
                </a:lnSpc>
                <a:spcBef>
                  <a:spcPts val="1440"/>
                </a:spcBef>
                <a:buClr>
                  <a:srgbClr val="106FE2"/>
                </a:buClr>
                <a:buSzPct val="100000"/>
                <a:buFont typeface="Wingdings" charset="2"/>
                <a:buChar char="§"/>
                <a:tabLst/>
                <a:defRPr lang="en-US" sz="2000" kern="1200" dirty="0" smtClean="0">
                  <a:solidFill>
                    <a:schemeClr val="bg1"/>
                  </a:solidFill>
                  <a:latin typeface="+mj-lt"/>
                  <a:ea typeface="+mn-ea"/>
                  <a:cs typeface="+mn-cs"/>
                </a:defRPr>
              </a:lvl1pPr>
              <a:lvl2pPr marL="406400" indent="0" algn="l" defTabSz="914400" rtl="0" eaLnBrk="1" latinLnBrk="0" hangingPunct="1">
                <a:lnSpc>
                  <a:spcPct val="95000"/>
                </a:lnSpc>
                <a:spcBef>
                  <a:spcPts val="840"/>
                </a:spcBef>
                <a:buClr>
                  <a:srgbClr val="106FE2"/>
                </a:buClr>
                <a:buFont typeface="Lucida Grande"/>
                <a:buChar char="–"/>
                <a:defRPr lang="en-US" sz="1800" kern="1200" dirty="0" smtClean="0">
                  <a:solidFill>
                    <a:schemeClr val="bg1"/>
                  </a:solidFill>
                  <a:latin typeface="+mj-lt"/>
                  <a:ea typeface="+mn-ea"/>
                  <a:cs typeface="+mn-cs"/>
                </a:defRPr>
              </a:lvl2pPr>
              <a:lvl3pPr marL="685800" indent="-1588" algn="l" defTabSz="914400" rtl="0" eaLnBrk="1" latinLnBrk="0" hangingPunct="1">
                <a:lnSpc>
                  <a:spcPct val="95000"/>
                </a:lnSpc>
                <a:spcBef>
                  <a:spcPts val="840"/>
                </a:spcBef>
                <a:buFont typeface="Arial" pitchFamily="34" charset="0"/>
                <a:buNone/>
                <a:defRPr lang="en-US" sz="1600" kern="1200" dirty="0" smtClean="0">
                  <a:solidFill>
                    <a:schemeClr val="bg1"/>
                  </a:solidFill>
                  <a:latin typeface="+mj-lt"/>
                  <a:ea typeface="+mn-ea"/>
                  <a:cs typeface="+mn-cs"/>
                </a:defRPr>
              </a:lvl3pPr>
              <a:lvl4pPr marL="866775" indent="0" algn="l" defTabSz="914400" rtl="0" eaLnBrk="1" latinLnBrk="0" hangingPunct="1">
                <a:lnSpc>
                  <a:spcPct val="95000"/>
                </a:lnSpc>
                <a:spcBef>
                  <a:spcPts val="840"/>
                </a:spcBef>
                <a:buFont typeface="Arial" pitchFamily="34" charset="0"/>
                <a:buNone/>
                <a:defRPr lang="en-US" sz="1400" kern="1200" dirty="0" smtClean="0">
                  <a:solidFill>
                    <a:schemeClr val="bg1"/>
                  </a:solidFill>
                  <a:latin typeface="+mj-lt"/>
                  <a:ea typeface="+mn-ea"/>
                  <a:cs typeface="+mn-cs"/>
                </a:defRPr>
              </a:lvl4pPr>
              <a:lvl5pPr marL="1030288" indent="0" algn="l" defTabSz="914400" rtl="0" eaLnBrk="1" latinLnBrk="0" hangingPunct="1">
                <a:lnSpc>
                  <a:spcPct val="95000"/>
                </a:lnSpc>
                <a:spcBef>
                  <a:spcPts val="840"/>
                </a:spcBef>
                <a:buFont typeface="Arial" pitchFamily="34" charset="0"/>
                <a:buNone/>
                <a:defRPr lang="en-US" sz="1400" kern="1200" dirty="0">
                  <a:solidFill>
                    <a:schemeClr val="bg1"/>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lnSpc>
                  <a:spcPct val="80000"/>
                </a:lnSpc>
                <a:defRPr/>
              </a:pPr>
              <a:r>
                <a:rPr lang="en-US" sz="1400" dirty="0" smtClean="0">
                  <a:solidFill>
                    <a:srgbClr val="FFFF00"/>
                  </a:solidFill>
                </a:rPr>
                <a:t>vcsCheckout2</a:t>
              </a:r>
              <a:r>
                <a:rPr lang="en-US" sz="1400" dirty="0" smtClean="0">
                  <a:solidFill>
                    <a:srgbClr val="FFFF99"/>
                  </a:solidFill>
                </a:rPr>
                <a:t> </a:t>
              </a:r>
              <a:r>
                <a:rPr lang="en-US" sz="1400" dirty="0">
                  <a:solidFill>
                    <a:srgbClr val="FFFF99"/>
                  </a:solidFill>
                </a:rPr>
                <a:t>$SERVERID $VCONN </a:t>
              </a:r>
              <a:r>
                <a:rPr lang="en-US" sz="1400" b="1" dirty="0">
                  <a:solidFill>
                    <a:srgbClr val="03D526"/>
                  </a:solidFill>
                </a:rPr>
                <a:t>/services/databases</a:t>
              </a:r>
              <a:r>
                <a:rPr lang="en-US" sz="1400" dirty="0">
                  <a:solidFill>
                    <a:srgbClr val="FFFF99"/>
                  </a:solidFill>
                </a:rPr>
                <a:t>/TEST00 "Data Source" HEAD </a:t>
              </a:r>
              <a:r>
                <a:rPr lang="en-US" sz="1400" dirty="0" smtClean="0">
                  <a:solidFill>
                    <a:srgbClr val="FFFF99"/>
                  </a:solidFill>
                </a:rPr>
                <a:t>"$</a:t>
              </a:r>
              <a:r>
                <a:rPr lang="en-US" sz="1400" dirty="0">
                  <a:solidFill>
                    <a:srgbClr val="FFFF99"/>
                  </a:solidFill>
                </a:rPr>
                <a:t>MODULE_HOME/VCSModule.xml“  "$MODULE_HOME/servers.xml“</a:t>
              </a:r>
            </a:p>
            <a:p>
              <a:pPr lvl="1">
                <a:lnSpc>
                  <a:spcPct val="80000"/>
                </a:lnSpc>
                <a:defRPr/>
              </a:pPr>
              <a:r>
                <a:rPr lang="en-US" sz="1400" dirty="0">
                  <a:solidFill>
                    <a:srgbClr val="FFFF00"/>
                  </a:solidFill>
                </a:rPr>
                <a:t>vcsCheckout2</a:t>
              </a:r>
              <a:r>
                <a:rPr lang="en-US" sz="1400" dirty="0">
                  <a:solidFill>
                    <a:srgbClr val="FFFF99"/>
                  </a:solidFill>
                </a:rPr>
                <a:t> $SERVERID $VCONN </a:t>
              </a:r>
              <a:r>
                <a:rPr lang="en-US" sz="1400" b="1" dirty="0">
                  <a:solidFill>
                    <a:srgbClr val="03D526"/>
                  </a:solidFill>
                </a:rPr>
                <a:t>/services/</a:t>
              </a:r>
              <a:r>
                <a:rPr lang="en-US" sz="1400" b="1" dirty="0" err="1">
                  <a:solidFill>
                    <a:srgbClr val="03D526"/>
                  </a:solidFill>
                </a:rPr>
                <a:t>webservices</a:t>
              </a:r>
              <a:r>
                <a:rPr lang="en-US" sz="1400" dirty="0">
                  <a:solidFill>
                    <a:srgbClr val="FFFF99"/>
                  </a:solidFill>
                </a:rPr>
                <a:t>/TEST00/</a:t>
              </a:r>
              <a:r>
                <a:rPr lang="en-US" sz="1400" dirty="0" err="1">
                  <a:solidFill>
                    <a:srgbClr val="FFFF99"/>
                  </a:solidFill>
                </a:rPr>
                <a:t>testWS</a:t>
              </a:r>
              <a:r>
                <a:rPr lang="en-US" sz="1400" dirty="0">
                  <a:solidFill>
                    <a:srgbClr val="FFFF99"/>
                  </a:solidFill>
                </a:rPr>
                <a:t> "Composite Web Service" HEAD "$MODULE_HOME/VCSModule.xml“ "$MODULE_HOME/servers.xml</a:t>
              </a:r>
              <a:r>
                <a:rPr lang="en-US" sz="1400" dirty="0" smtClean="0">
                  <a:solidFill>
                    <a:srgbClr val="FFFF99"/>
                  </a:solidFill>
                </a:rPr>
                <a:t>“</a:t>
              </a:r>
            </a:p>
            <a:p>
              <a:pPr lvl="1">
                <a:lnSpc>
                  <a:spcPct val="80000"/>
                </a:lnSpc>
                <a:defRPr/>
              </a:pPr>
              <a:r>
                <a:rPr lang="en-US" sz="1400" dirty="0">
                  <a:solidFill>
                    <a:srgbClr val="FFFF00"/>
                  </a:solidFill>
                </a:rPr>
                <a:t>vcsCheckout2</a:t>
              </a:r>
              <a:r>
                <a:rPr lang="en-US" sz="1400" dirty="0">
                  <a:solidFill>
                    <a:srgbClr val="FFFF99"/>
                  </a:solidFill>
                </a:rPr>
                <a:t> $SERVERID $VCONN</a:t>
              </a:r>
              <a:r>
                <a:rPr lang="en-US" sz="1400" dirty="0">
                  <a:solidFill>
                    <a:schemeClr val="bg2">
                      <a:lumMod val="65000"/>
                    </a:schemeClr>
                  </a:solidFill>
                </a:rPr>
                <a:t> </a:t>
              </a:r>
              <a:r>
                <a:rPr lang="en-US" sz="1400" b="1" dirty="0">
                  <a:solidFill>
                    <a:srgbClr val="03D526"/>
                  </a:solidFill>
                </a:rPr>
                <a:t>/shared</a:t>
              </a:r>
              <a:r>
                <a:rPr lang="en-US" sz="1400" dirty="0">
                  <a:solidFill>
                    <a:srgbClr val="FFFF99"/>
                  </a:solidFill>
                </a:rPr>
                <a:t>/test00 "Folder" HEAD "$MODULE_HOME/VCSModule.xml“  "$MODULE_HOME/servers.xml</a:t>
              </a:r>
              <a:r>
                <a:rPr lang="en-US" sz="1400" dirty="0" smtClean="0">
                  <a:solidFill>
                    <a:srgbClr val="FFFF99"/>
                  </a:solidFill>
                </a:rPr>
                <a:t>"</a:t>
              </a:r>
              <a:endParaRPr lang="en-US" sz="1400" dirty="0">
                <a:solidFill>
                  <a:srgbClr val="FFFF99"/>
                </a:solidFill>
              </a:endParaRPr>
            </a:p>
          </p:txBody>
        </p:sp>
        <p:cxnSp>
          <p:nvCxnSpPr>
            <p:cNvPr id="3" name="Straight Arrow Connector 2"/>
            <p:cNvCxnSpPr/>
            <p:nvPr/>
          </p:nvCxnSpPr>
          <p:spPr>
            <a:xfrm>
              <a:off x="8709660" y="2895632"/>
              <a:ext cx="1650492" cy="131032"/>
            </a:xfrm>
            <a:prstGeom prst="straightConnector1">
              <a:avLst/>
            </a:prstGeom>
            <a:ln w="28575">
              <a:solidFill>
                <a:srgbClr val="03D526"/>
              </a:solidFill>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7202663" y="3575304"/>
              <a:ext cx="3047761" cy="169742"/>
            </a:xfrm>
            <a:prstGeom prst="straightConnector1">
              <a:avLst/>
            </a:prstGeom>
            <a:ln w="28575">
              <a:solidFill>
                <a:srgbClr val="03D526"/>
              </a:solidFill>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9125712" y="3319272"/>
              <a:ext cx="1234440" cy="0"/>
            </a:xfrm>
            <a:prstGeom prst="straightConnector1">
              <a:avLst/>
            </a:prstGeom>
            <a:ln w="28575">
              <a:solidFill>
                <a:srgbClr val="03D526"/>
              </a:solidFill>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62970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wipe(left)">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wipe(left)">
                                      <p:cBhvr>
                                        <p:cTn id="12" dur="500"/>
                                        <p:tgtEl>
                                          <p:spTgt spid="2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8">
                                            <p:txEl>
                                              <p:pRg st="0" end="0"/>
                                            </p:txEl>
                                          </p:spTgt>
                                        </p:tgtEl>
                                        <p:attrNameLst>
                                          <p:attrName>style.visibility</p:attrName>
                                        </p:attrNameLst>
                                      </p:cBhvr>
                                      <p:to>
                                        <p:strVal val="visible"/>
                                      </p:to>
                                    </p:set>
                                    <p:animEffect transition="in" filter="wipe(left)">
                                      <p:cBhvr>
                                        <p:cTn id="17" dur="500"/>
                                        <p:tgtEl>
                                          <p:spTgt spid="8">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7">
                                            <p:txEl>
                                              <p:pRg st="0" end="0"/>
                                            </p:txEl>
                                          </p:spTgt>
                                        </p:tgtEl>
                                        <p:attrNameLst>
                                          <p:attrName>style.visibility</p:attrName>
                                        </p:attrNameLst>
                                      </p:cBhvr>
                                      <p:to>
                                        <p:strVal val="visible"/>
                                      </p:to>
                                    </p:set>
                                    <p:animEffect transition="in" filter="wipe(left)">
                                      <p:cBhvr>
                                        <p:cTn id="22"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83709" y="2357120"/>
            <a:ext cx="7241060" cy="1100705"/>
          </a:xfrm>
        </p:spPr>
        <p:txBody>
          <a:bodyPr/>
          <a:lstStyle/>
          <a:p>
            <a:pPr algn="ctr"/>
            <a:r>
              <a:rPr lang="en-US" sz="4800" dirty="0" smtClean="0"/>
              <a:t>Command-Line Execution</a:t>
            </a:r>
            <a:endParaRPr lang="en-US" sz="4800" dirty="0"/>
          </a:p>
        </p:txBody>
      </p:sp>
    </p:spTree>
    <p:extLst>
      <p:ext uri="{BB962C8B-B14F-4D97-AF65-F5344CB8AC3E}">
        <p14:creationId xmlns:p14="http://schemas.microsoft.com/office/powerpoint/2010/main" val="3037492773"/>
      </p:ext>
    </p:extLst>
  </p:cSld>
  <p:clrMapOvr>
    <a:masterClrMapping/>
  </p:clrMapOvr>
  <p:transition>
    <p:wipe dir="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314975" y="1040524"/>
            <a:ext cx="11600505" cy="5573636"/>
          </a:xfrm>
          <a:prstGeom prst="roundRect">
            <a:avLst>
              <a:gd name="adj" fmla="val 6836"/>
            </a:avLst>
          </a:prstGeom>
          <a:solidFill>
            <a:srgbClr val="FFFFFF">
              <a:alpha val="10000"/>
            </a:srgbClr>
          </a:solidFill>
          <a:ln w="152400" cap="flat" cmpd="sng" algn="ctr">
            <a:noFill/>
            <a:prstDash val="solid"/>
            <a:round/>
            <a:headEnd type="none" w="med" len="med"/>
            <a:tailEnd type="none" w="med" len="med"/>
          </a:ln>
          <a:effectLst>
            <a:outerShdw blurRad="127000" dist="63500" dir="5640000">
              <a:srgbClr val="000000">
                <a:alpha val="44000"/>
              </a:srgbClr>
            </a:outerShdw>
          </a:effectLst>
          <a:scene3d>
            <a:camera prst="perspectiveFront" fov="0">
              <a:rot lat="0" lon="0" rev="0"/>
            </a:camera>
            <a:lightRig rig="soft" dir="t">
              <a:rot lat="0" lon="0" rev="9180000"/>
            </a:lightRig>
          </a:scene3d>
          <a:sp3d prstMaterial="softEdge">
            <a:bevelT w="311150" h="158750"/>
          </a:sp3d>
        </p:spPr>
        <p:txBody>
          <a:bodyPr anchor="ctr"/>
          <a:lstStyle/>
          <a:p>
            <a:pPr algn="ctr" defTabSz="913906">
              <a:buClr>
                <a:srgbClr val="FFFFFF"/>
              </a:buClr>
              <a:tabLst>
                <a:tab pos="0" algn="l"/>
                <a:tab pos="1218936" algn="l"/>
                <a:tab pos="2437872" algn="l"/>
                <a:tab pos="3656808" algn="l"/>
                <a:tab pos="4875744" algn="l"/>
                <a:tab pos="6094679" algn="l"/>
                <a:tab pos="7313615" algn="l"/>
                <a:tab pos="8532551" algn="l"/>
                <a:tab pos="9751487" algn="l"/>
                <a:tab pos="10970423" algn="l"/>
                <a:tab pos="12189357" algn="l"/>
                <a:tab pos="13408294" algn="l"/>
              </a:tabLst>
              <a:defRPr/>
            </a:pPr>
            <a:endParaRPr lang="en-GB" sz="2800" dirty="0">
              <a:solidFill>
                <a:srgbClr val="FFFFFF"/>
              </a:solidFill>
              <a:cs typeface="Arial"/>
              <a:sym typeface="Wingdings" pitchFamily="2" charset="2"/>
            </a:endParaRPr>
          </a:p>
        </p:txBody>
      </p:sp>
      <p:sp>
        <p:nvSpPr>
          <p:cNvPr id="26626" name="Rectangle 2"/>
          <p:cNvSpPr>
            <a:spLocks noGrp="1"/>
          </p:cNvSpPr>
          <p:nvPr>
            <p:ph type="title" idx="4294967295"/>
          </p:nvPr>
        </p:nvSpPr>
        <p:spPr>
          <a:xfrm>
            <a:off x="609441" y="76200"/>
            <a:ext cx="11376237" cy="685800"/>
          </a:xfrm>
        </p:spPr>
        <p:txBody>
          <a:bodyPr/>
          <a:lstStyle/>
          <a:p>
            <a:r>
              <a:rPr lang="en-US" smtClean="0">
                <a:ea typeface="ＭＳ Ｐゴシック" pitchFamily="34" charset="-128"/>
              </a:rPr>
              <a:t>PD Tool Command Line Execution</a:t>
            </a:r>
          </a:p>
        </p:txBody>
      </p:sp>
      <p:sp>
        <p:nvSpPr>
          <p:cNvPr id="28675" name="Rectangle 3"/>
          <p:cNvSpPr>
            <a:spLocks noGrp="1"/>
          </p:cNvSpPr>
          <p:nvPr>
            <p:ph type="body" idx="4294967295"/>
          </p:nvPr>
        </p:nvSpPr>
        <p:spPr>
          <a:xfrm>
            <a:off x="304721" y="1066800"/>
            <a:ext cx="11422223" cy="5562600"/>
          </a:xfrm>
          <a:prstGeom prst="rect">
            <a:avLst/>
          </a:prstGeom>
        </p:spPr>
        <p:txBody>
          <a:bodyPr/>
          <a:lstStyle/>
          <a:p>
            <a:pPr>
              <a:lnSpc>
                <a:spcPct val="80000"/>
              </a:lnSpc>
              <a:defRPr/>
            </a:pPr>
            <a:r>
              <a:rPr lang="en-US" sz="2800" dirty="0" smtClean="0"/>
              <a:t>Command Line Execution</a:t>
            </a:r>
          </a:p>
          <a:p>
            <a:pPr lvl="1">
              <a:lnSpc>
                <a:spcPct val="80000"/>
              </a:lnSpc>
              <a:defRPr/>
            </a:pPr>
            <a:r>
              <a:rPr lang="en-US" sz="2400" dirty="0" smtClean="0"/>
              <a:t>Batch (windows) or shell (UNIX) script for execution</a:t>
            </a:r>
          </a:p>
          <a:p>
            <a:pPr lvl="2">
              <a:lnSpc>
                <a:spcPct val="80000"/>
              </a:lnSpc>
              <a:defRPr/>
            </a:pPr>
            <a:r>
              <a:rPr lang="en-US" sz="2000" b="1" dirty="0" smtClean="0"/>
              <a:t>ExecutePDTool.bat  or .</a:t>
            </a:r>
            <a:r>
              <a:rPr lang="en-US" sz="2000" b="1" dirty="0" err="1" smtClean="0"/>
              <a:t>sh</a:t>
            </a:r>
            <a:endParaRPr lang="en-US" sz="2000" b="1" dirty="0" smtClean="0"/>
          </a:p>
          <a:p>
            <a:pPr lvl="3">
              <a:lnSpc>
                <a:spcPct val="80000"/>
              </a:lnSpc>
              <a:buClr>
                <a:srgbClr val="106FE2"/>
              </a:buClr>
              <a:buFont typeface="Wingdings" panose="05000000000000000000" pitchFamily="2" charset="2"/>
              <a:buChar char="§"/>
              <a:defRPr/>
            </a:pPr>
            <a:r>
              <a:rPr lang="en-US" sz="2400" dirty="0" smtClean="0"/>
              <a:t> Execute: -exec ../resources/plans/</a:t>
            </a:r>
            <a:r>
              <a:rPr lang="en-US" sz="2400" dirty="0" err="1" smtClean="0"/>
              <a:t>PDTool.dp</a:t>
            </a:r>
            <a:r>
              <a:rPr lang="en-US" sz="2400" dirty="0" smtClean="0"/>
              <a:t> -</a:t>
            </a:r>
            <a:r>
              <a:rPr lang="en-US" sz="2400" dirty="0" err="1" smtClean="0"/>
              <a:t>config</a:t>
            </a:r>
            <a:r>
              <a:rPr lang="en-US" sz="2400" dirty="0" smtClean="0"/>
              <a:t> </a:t>
            </a:r>
            <a:r>
              <a:rPr lang="en-US" sz="2400" dirty="0" err="1" smtClean="0"/>
              <a:t>deploy.properties</a:t>
            </a:r>
            <a:endParaRPr lang="en-US" sz="2400" dirty="0"/>
          </a:p>
          <a:p>
            <a:pPr lvl="3">
              <a:lnSpc>
                <a:spcPct val="80000"/>
              </a:lnSpc>
              <a:buClr>
                <a:srgbClr val="106FE2"/>
              </a:buClr>
              <a:buFont typeface="Wingdings" panose="05000000000000000000" pitchFamily="2" charset="2"/>
              <a:buChar char="§"/>
              <a:defRPr/>
            </a:pPr>
            <a:r>
              <a:rPr lang="en-US" sz="2400" dirty="0" smtClean="0"/>
              <a:t> Initialize: -</a:t>
            </a:r>
            <a:r>
              <a:rPr lang="en-US" sz="2400" dirty="0" err="1" smtClean="0"/>
              <a:t>vcsinit</a:t>
            </a:r>
            <a:r>
              <a:rPr lang="en-US" sz="2400" dirty="0" smtClean="0"/>
              <a:t> </a:t>
            </a:r>
            <a:r>
              <a:rPr lang="en-US" sz="2400" dirty="0"/>
              <a:t>-</a:t>
            </a:r>
            <a:r>
              <a:rPr lang="en-US" sz="2400" dirty="0" err="1" smtClean="0"/>
              <a:t>vcsuser</a:t>
            </a:r>
            <a:r>
              <a:rPr lang="en-US" sz="2400" dirty="0" smtClean="0"/>
              <a:t> user -</a:t>
            </a:r>
            <a:r>
              <a:rPr lang="en-US" sz="2400" dirty="0" err="1" smtClean="0"/>
              <a:t>vcspassword</a:t>
            </a:r>
            <a:r>
              <a:rPr lang="en-US" sz="2400" dirty="0" smtClean="0"/>
              <a:t> password</a:t>
            </a:r>
          </a:p>
          <a:p>
            <a:pPr lvl="3">
              <a:lnSpc>
                <a:spcPct val="80000"/>
              </a:lnSpc>
              <a:buClr>
                <a:srgbClr val="106FE2"/>
              </a:buClr>
              <a:buFont typeface="Wingdings" panose="05000000000000000000" pitchFamily="2" charset="2"/>
              <a:buChar char="§"/>
              <a:defRPr/>
            </a:pPr>
            <a:r>
              <a:rPr lang="en-US" sz="2400" dirty="0" smtClean="0"/>
              <a:t> Encrypt: -encrypt ../resources/modules/servers.xml</a:t>
            </a:r>
          </a:p>
          <a:p>
            <a:pPr lvl="3">
              <a:lnSpc>
                <a:spcPct val="80000"/>
              </a:lnSpc>
              <a:buClr>
                <a:srgbClr val="106FE2"/>
              </a:buClr>
              <a:buFont typeface="Wingdings" panose="05000000000000000000" pitchFamily="2" charset="2"/>
              <a:buChar char="§"/>
              <a:defRPr/>
            </a:pPr>
            <a:endParaRPr lang="en-US" sz="2400" dirty="0" smtClean="0"/>
          </a:p>
          <a:p>
            <a:pPr lvl="1">
              <a:lnSpc>
                <a:spcPct val="80000"/>
              </a:lnSpc>
              <a:defRPr/>
            </a:pPr>
            <a:r>
              <a:rPr lang="en-US" sz="2400" dirty="0" smtClean="0"/>
              <a:t>Driven by a deployment plan file </a:t>
            </a:r>
          </a:p>
          <a:p>
            <a:pPr lvl="3">
              <a:lnSpc>
                <a:spcPct val="80000"/>
              </a:lnSpc>
              <a:buClr>
                <a:srgbClr val="106FE2"/>
              </a:buClr>
              <a:buFont typeface="Wingdings" panose="05000000000000000000" pitchFamily="2" charset="2"/>
              <a:buChar char="§"/>
              <a:defRPr/>
            </a:pPr>
            <a:r>
              <a:rPr lang="en-US" sz="2400" dirty="0" smtClean="0"/>
              <a:t> Sequence of task actions (methods) and arguments</a:t>
            </a:r>
          </a:p>
          <a:p>
            <a:pPr lvl="3">
              <a:lnSpc>
                <a:spcPct val="80000"/>
              </a:lnSpc>
              <a:buClr>
                <a:srgbClr val="106FE2"/>
              </a:buClr>
              <a:buFont typeface="Wingdings" panose="05000000000000000000" pitchFamily="2" charset="2"/>
              <a:buChar char="§"/>
              <a:defRPr/>
            </a:pPr>
            <a:r>
              <a:rPr lang="en-US" sz="2400" dirty="0" smtClean="0"/>
              <a:t> Example – </a:t>
            </a:r>
            <a:r>
              <a:rPr lang="en-US" sz="2400" dirty="0" err="1" smtClean="0"/>
              <a:t>PDTool.dp</a:t>
            </a:r>
            <a:endParaRPr lang="en-US" sz="2400" dirty="0"/>
          </a:p>
          <a:p>
            <a:pPr lvl="3">
              <a:lnSpc>
                <a:spcPct val="80000"/>
              </a:lnSpc>
              <a:defRPr/>
            </a:pPr>
            <a:endParaRPr lang="en-US" sz="1800" dirty="0" smtClean="0"/>
          </a:p>
          <a:p>
            <a:pPr lvl="1">
              <a:lnSpc>
                <a:spcPct val="80000"/>
              </a:lnSpc>
              <a:defRPr/>
            </a:pPr>
            <a:endParaRPr lang="en-US" sz="2200" dirty="0"/>
          </a:p>
          <a:p>
            <a:pPr lvl="2">
              <a:lnSpc>
                <a:spcPct val="80000"/>
              </a:lnSpc>
              <a:defRPr/>
            </a:pPr>
            <a:endParaRPr lang="en-US" sz="2000" dirty="0" smtClean="0"/>
          </a:p>
        </p:txBody>
      </p:sp>
    </p:spTree>
    <p:extLst>
      <p:ext uri="{BB962C8B-B14F-4D97-AF65-F5344CB8AC3E}">
        <p14:creationId xmlns:p14="http://schemas.microsoft.com/office/powerpoint/2010/main" val="326224333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ounded Rectangle 43"/>
          <p:cNvSpPr/>
          <p:nvPr/>
        </p:nvSpPr>
        <p:spPr>
          <a:xfrm>
            <a:off x="101574" y="942392"/>
            <a:ext cx="11943652" cy="5643775"/>
          </a:xfrm>
          <a:prstGeom prst="roundRect">
            <a:avLst/>
          </a:prstGeom>
          <a:solidFill>
            <a:schemeClr val="bg1">
              <a:lumMod val="95000"/>
            </a:schemeClr>
          </a:soli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srgbClr val="000000"/>
              </a:solidFill>
            </a:endParaRPr>
          </a:p>
        </p:txBody>
      </p:sp>
      <p:sp>
        <p:nvSpPr>
          <p:cNvPr id="26626" name="Rectangle 2"/>
          <p:cNvSpPr>
            <a:spLocks noGrp="1"/>
          </p:cNvSpPr>
          <p:nvPr>
            <p:ph type="title" idx="4294967295"/>
          </p:nvPr>
        </p:nvSpPr>
        <p:spPr>
          <a:xfrm>
            <a:off x="609441" y="76200"/>
            <a:ext cx="11376237" cy="685800"/>
          </a:xfrm>
        </p:spPr>
        <p:txBody>
          <a:bodyPr/>
          <a:lstStyle/>
          <a:p>
            <a:r>
              <a:rPr lang="en-US" dirty="0" smtClean="0">
                <a:ea typeface="ＭＳ Ｐゴシック" pitchFamily="34" charset="-128"/>
              </a:rPr>
              <a:t>PD Tool Command Line Anatomy</a:t>
            </a:r>
          </a:p>
        </p:txBody>
      </p:sp>
      <p:sp>
        <p:nvSpPr>
          <p:cNvPr id="28675" name="Rectangle 3"/>
          <p:cNvSpPr>
            <a:spLocks noGrp="1"/>
          </p:cNvSpPr>
          <p:nvPr>
            <p:ph type="body" idx="4294967295"/>
          </p:nvPr>
        </p:nvSpPr>
        <p:spPr>
          <a:xfrm>
            <a:off x="304721" y="1066800"/>
            <a:ext cx="11680957" cy="5562600"/>
          </a:xfrm>
          <a:prstGeom prst="rect">
            <a:avLst/>
          </a:prstGeom>
        </p:spPr>
        <p:txBody>
          <a:bodyPr>
            <a:normAutofit/>
          </a:bodyPr>
          <a:lstStyle/>
          <a:p>
            <a:pPr>
              <a:lnSpc>
                <a:spcPct val="80000"/>
              </a:lnSpc>
              <a:defRPr/>
            </a:pPr>
            <a:r>
              <a:rPr lang="en-US" sz="2800" dirty="0" smtClean="0">
                <a:solidFill>
                  <a:srgbClr val="000000"/>
                </a:solidFill>
              </a:rPr>
              <a:t>Command:</a:t>
            </a:r>
            <a:endParaRPr lang="en-US" sz="2400" dirty="0" smtClean="0">
              <a:solidFill>
                <a:srgbClr val="000000"/>
              </a:solidFill>
            </a:endParaRPr>
          </a:p>
          <a:p>
            <a:pPr marL="274320" lvl="1" indent="0">
              <a:lnSpc>
                <a:spcPct val="80000"/>
              </a:lnSpc>
              <a:buNone/>
              <a:defRPr/>
            </a:pPr>
            <a:r>
              <a:rPr lang="en-US" sz="2400" dirty="0" smtClean="0">
                <a:solidFill>
                  <a:srgbClr val="000000"/>
                </a:solidFill>
              </a:rPr>
              <a:t>ExecutePDTool.bat -exec ..\resources\plans\</a:t>
            </a:r>
            <a:r>
              <a:rPr lang="en-US" sz="2400" dirty="0" err="1" smtClean="0">
                <a:solidFill>
                  <a:srgbClr val="000000"/>
                </a:solidFill>
              </a:rPr>
              <a:t>plan.dp</a:t>
            </a:r>
            <a:r>
              <a:rPr lang="en-US" sz="2400" dirty="0" smtClean="0">
                <a:solidFill>
                  <a:srgbClr val="000000"/>
                </a:solidFill>
              </a:rPr>
              <a:t> -</a:t>
            </a:r>
            <a:r>
              <a:rPr lang="en-US" sz="2400" dirty="0" err="1" smtClean="0">
                <a:solidFill>
                  <a:srgbClr val="000000"/>
                </a:solidFill>
              </a:rPr>
              <a:t>config</a:t>
            </a:r>
            <a:r>
              <a:rPr lang="en-US" sz="2400" dirty="0" smtClean="0">
                <a:solidFill>
                  <a:srgbClr val="000000"/>
                </a:solidFill>
              </a:rPr>
              <a:t> </a:t>
            </a:r>
            <a:r>
              <a:rPr lang="en-US" sz="2400" dirty="0" err="1" smtClean="0">
                <a:solidFill>
                  <a:srgbClr val="000000"/>
                </a:solidFill>
              </a:rPr>
              <a:t>deploy.properties</a:t>
            </a:r>
            <a:endParaRPr lang="en-US" sz="2400" dirty="0" smtClean="0">
              <a:solidFill>
                <a:srgbClr val="000000"/>
              </a:solidFill>
            </a:endParaRPr>
          </a:p>
        </p:txBody>
      </p:sp>
      <p:grpSp>
        <p:nvGrpSpPr>
          <p:cNvPr id="28681" name="Group 28680"/>
          <p:cNvGrpSpPr/>
          <p:nvPr/>
        </p:nvGrpSpPr>
        <p:grpSpPr>
          <a:xfrm>
            <a:off x="394541" y="1981200"/>
            <a:ext cx="4305618" cy="3178175"/>
            <a:chOff x="295982" y="1981200"/>
            <a:chExt cx="3230055" cy="3178175"/>
          </a:xfrm>
        </p:grpSpPr>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2819401"/>
              <a:ext cx="2864304" cy="3508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5280" y="3859847"/>
              <a:ext cx="3190757" cy="365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5982" y="4800600"/>
              <a:ext cx="2952994" cy="358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4800" y="1981200"/>
              <a:ext cx="1896470" cy="365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28682" name="Group 28681"/>
          <p:cNvGrpSpPr/>
          <p:nvPr/>
        </p:nvGrpSpPr>
        <p:grpSpPr>
          <a:xfrm>
            <a:off x="2181874" y="1676401"/>
            <a:ext cx="1982642" cy="923301"/>
            <a:chOff x="1636831" y="1676400"/>
            <a:chExt cx="1487369" cy="923301"/>
          </a:xfrm>
        </p:grpSpPr>
        <p:pic>
          <p:nvPicPr>
            <p:cNvPr id="2055"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36831" y="2350611"/>
              <a:ext cx="1487369" cy="2490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3" name="Straight Arrow Connector 2"/>
            <p:cNvCxnSpPr/>
            <p:nvPr/>
          </p:nvCxnSpPr>
          <p:spPr>
            <a:xfrm>
              <a:off x="2514600" y="1676400"/>
              <a:ext cx="0" cy="669925"/>
            </a:xfrm>
            <a:prstGeom prst="straightConnector1">
              <a:avLst/>
            </a:prstGeom>
            <a:ln w="15875">
              <a:solidFill>
                <a:srgbClr val="00B050"/>
              </a:solidFill>
              <a:tailEnd type="arrow"/>
            </a:ln>
          </p:spPr>
          <p:style>
            <a:lnRef idx="1">
              <a:schemeClr val="accent1"/>
            </a:lnRef>
            <a:fillRef idx="0">
              <a:schemeClr val="accent1"/>
            </a:fillRef>
            <a:effectRef idx="0">
              <a:schemeClr val="accent1"/>
            </a:effectRef>
            <a:fontRef idx="minor">
              <a:schemeClr val="tx1"/>
            </a:fontRef>
          </p:style>
        </p:cxnSp>
      </p:grpSp>
      <p:grpSp>
        <p:nvGrpSpPr>
          <p:cNvPr id="28683" name="Group 28682"/>
          <p:cNvGrpSpPr/>
          <p:nvPr/>
        </p:nvGrpSpPr>
        <p:grpSpPr>
          <a:xfrm>
            <a:off x="3458790" y="1752600"/>
            <a:ext cx="3041917" cy="3668751"/>
            <a:chOff x="2594768" y="1752600"/>
            <a:chExt cx="2282032" cy="3668751"/>
          </a:xfrm>
        </p:grpSpPr>
        <p:pic>
          <p:nvPicPr>
            <p:cNvPr id="2058" name="Picture 1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594768" y="5183981"/>
              <a:ext cx="1139032" cy="2373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5" name="Elbow Connector 4"/>
            <p:cNvCxnSpPr>
              <a:endCxn id="2058" idx="3"/>
            </p:cNvCxnSpPr>
            <p:nvPr/>
          </p:nvCxnSpPr>
          <p:spPr>
            <a:xfrm rot="5400000">
              <a:off x="2530267" y="2956133"/>
              <a:ext cx="3550066" cy="1143000"/>
            </a:xfrm>
            <a:prstGeom prst="bentConnector2">
              <a:avLst/>
            </a:prstGeom>
            <a:ln w="15875">
              <a:tailEnd type="arrow"/>
            </a:ln>
          </p:spPr>
          <p:style>
            <a:lnRef idx="1">
              <a:schemeClr val="accent1"/>
            </a:lnRef>
            <a:fillRef idx="0">
              <a:schemeClr val="accent1"/>
            </a:fillRef>
            <a:effectRef idx="0">
              <a:schemeClr val="accent1"/>
            </a:effectRef>
            <a:fontRef idx="minor">
              <a:schemeClr val="tx1"/>
            </a:fontRef>
          </p:style>
        </p:cxnSp>
      </p:grpSp>
      <p:grpSp>
        <p:nvGrpSpPr>
          <p:cNvPr id="28684" name="Group 28683"/>
          <p:cNvGrpSpPr/>
          <p:nvPr/>
        </p:nvGrpSpPr>
        <p:grpSpPr>
          <a:xfrm>
            <a:off x="3453500" y="1752600"/>
            <a:ext cx="6291132" cy="1643470"/>
            <a:chOff x="2590800" y="1752600"/>
            <a:chExt cx="4719578" cy="1643470"/>
          </a:xfrm>
        </p:grpSpPr>
        <p:pic>
          <p:nvPicPr>
            <p:cNvPr id="2054" name="Picture 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590800" y="3170241"/>
              <a:ext cx="1366778" cy="2258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7" name="Elbow Connector 6"/>
            <p:cNvCxnSpPr>
              <a:endCxn id="2054" idx="3"/>
            </p:cNvCxnSpPr>
            <p:nvPr/>
          </p:nvCxnSpPr>
          <p:spPr>
            <a:xfrm rot="10800000" flipV="1">
              <a:off x="3957578" y="1752600"/>
              <a:ext cx="3352800" cy="1530556"/>
            </a:xfrm>
            <a:prstGeom prst="bentConnector3">
              <a:avLst>
                <a:gd name="adj1" fmla="val 303"/>
              </a:avLst>
            </a:prstGeom>
            <a:ln w="15875">
              <a:solidFill>
                <a:srgbClr val="7030A0"/>
              </a:solidFill>
              <a:tailEnd type="arrow"/>
            </a:ln>
          </p:spPr>
          <p:style>
            <a:lnRef idx="1">
              <a:schemeClr val="accent1"/>
            </a:lnRef>
            <a:fillRef idx="0">
              <a:schemeClr val="accent1"/>
            </a:fillRef>
            <a:effectRef idx="0">
              <a:schemeClr val="accent1"/>
            </a:effectRef>
            <a:fontRef idx="minor">
              <a:schemeClr val="tx1"/>
            </a:fontRef>
          </p:style>
        </p:cxnSp>
      </p:grpSp>
      <p:grpSp>
        <p:nvGrpSpPr>
          <p:cNvPr id="28686" name="Group 28685"/>
          <p:cNvGrpSpPr/>
          <p:nvPr/>
        </p:nvGrpSpPr>
        <p:grpSpPr>
          <a:xfrm>
            <a:off x="3555075" y="3429000"/>
            <a:ext cx="2763647" cy="2516832"/>
            <a:chOff x="2667000" y="3429000"/>
            <a:chExt cx="2073275" cy="2516832"/>
          </a:xfrm>
        </p:grpSpPr>
        <p:pic>
          <p:nvPicPr>
            <p:cNvPr id="2059" name="Picture 1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667000" y="3429000"/>
              <a:ext cx="2073275" cy="206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3" name="Elbow Connector 12"/>
            <p:cNvCxnSpPr>
              <a:endCxn id="2059" idx="1"/>
            </p:cNvCxnSpPr>
            <p:nvPr/>
          </p:nvCxnSpPr>
          <p:spPr>
            <a:xfrm rot="16200000" flipV="1">
              <a:off x="1612578" y="4586610"/>
              <a:ext cx="2413644" cy="304800"/>
            </a:xfrm>
            <a:prstGeom prst="bentConnector4">
              <a:avLst>
                <a:gd name="adj1" fmla="val 12082"/>
                <a:gd name="adj2" fmla="val 911667"/>
              </a:avLst>
            </a:prstGeom>
            <a:ln w="15875">
              <a:solidFill>
                <a:srgbClr val="FF0000"/>
              </a:solidFill>
              <a:headEnd type="triangle"/>
              <a:tailEnd type="none"/>
            </a:ln>
          </p:spPr>
          <p:style>
            <a:lnRef idx="1">
              <a:schemeClr val="accent1"/>
            </a:lnRef>
            <a:fillRef idx="0">
              <a:schemeClr val="accent1"/>
            </a:fillRef>
            <a:effectRef idx="0">
              <a:schemeClr val="accent1"/>
            </a:effectRef>
            <a:fontRef idx="minor">
              <a:schemeClr val="tx1"/>
            </a:fontRef>
          </p:style>
        </p:cxnSp>
      </p:grpSp>
      <p:grpSp>
        <p:nvGrpSpPr>
          <p:cNvPr id="28687" name="Group 28686"/>
          <p:cNvGrpSpPr/>
          <p:nvPr/>
        </p:nvGrpSpPr>
        <p:grpSpPr>
          <a:xfrm>
            <a:off x="3667228" y="4224973"/>
            <a:ext cx="7099568" cy="2187515"/>
            <a:chOff x="2751137" y="4132372"/>
            <a:chExt cx="5326063" cy="2187515"/>
          </a:xfrm>
        </p:grpSpPr>
        <p:pic>
          <p:nvPicPr>
            <p:cNvPr id="2056" name="Picture 8"/>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751137" y="4132372"/>
              <a:ext cx="1211263" cy="26150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20" name="Elbow Connector 19"/>
            <p:cNvCxnSpPr>
              <a:endCxn id="2056" idx="3"/>
            </p:cNvCxnSpPr>
            <p:nvPr/>
          </p:nvCxnSpPr>
          <p:spPr>
            <a:xfrm rot="10800000">
              <a:off x="3962400" y="4263124"/>
              <a:ext cx="4114800" cy="1590109"/>
            </a:xfrm>
            <a:prstGeom prst="bentConnector3">
              <a:avLst>
                <a:gd name="adj1" fmla="val 123"/>
              </a:avLst>
            </a:prstGeom>
            <a:ln w="15875">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nvGrpSpPr>
            <p:cNvPr id="28677" name="Group 28676"/>
            <p:cNvGrpSpPr/>
            <p:nvPr/>
          </p:nvGrpSpPr>
          <p:grpSpPr>
            <a:xfrm>
              <a:off x="2956561" y="6120384"/>
              <a:ext cx="5120639" cy="199503"/>
              <a:chOff x="2956561" y="6161118"/>
              <a:chExt cx="5120639" cy="199503"/>
            </a:xfrm>
          </p:grpSpPr>
          <p:cxnSp>
            <p:nvCxnSpPr>
              <p:cNvPr id="28" name="Straight Arrow Connector 27"/>
              <p:cNvCxnSpPr/>
              <p:nvPr/>
            </p:nvCxnSpPr>
            <p:spPr>
              <a:xfrm flipV="1">
                <a:off x="8077200" y="6161118"/>
                <a:ext cx="0" cy="196041"/>
              </a:xfrm>
              <a:prstGeom prst="straightConnector1">
                <a:avLst/>
              </a:prstGeom>
              <a:ln w="158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flipV="1">
                <a:off x="2956561" y="6164580"/>
                <a:ext cx="0" cy="196041"/>
              </a:xfrm>
              <a:prstGeom prst="straightConnector1">
                <a:avLst/>
              </a:prstGeom>
              <a:ln w="15875">
                <a:solidFill>
                  <a:srgbClr val="FF0000"/>
                </a:solidFill>
                <a:tailEnd type="none"/>
              </a:ln>
            </p:spPr>
            <p:style>
              <a:lnRef idx="1">
                <a:schemeClr val="accent1"/>
              </a:lnRef>
              <a:fillRef idx="0">
                <a:schemeClr val="accent1"/>
              </a:fillRef>
              <a:effectRef idx="0">
                <a:schemeClr val="accent1"/>
              </a:effectRef>
              <a:fontRef idx="minor">
                <a:schemeClr val="tx1"/>
              </a:fontRef>
            </p:style>
          </p:cxnSp>
          <p:cxnSp>
            <p:nvCxnSpPr>
              <p:cNvPr id="28674" name="Straight Connector 28673"/>
              <p:cNvCxnSpPr/>
              <p:nvPr/>
            </p:nvCxnSpPr>
            <p:spPr>
              <a:xfrm>
                <a:off x="2956561" y="6357159"/>
                <a:ext cx="5120639" cy="0"/>
              </a:xfrm>
              <a:prstGeom prst="line">
                <a:avLst/>
              </a:prstGeom>
              <a:ln w="15875">
                <a:solidFill>
                  <a:srgbClr val="FF0000"/>
                </a:solidFill>
              </a:ln>
            </p:spPr>
            <p:style>
              <a:lnRef idx="1">
                <a:schemeClr val="accent1"/>
              </a:lnRef>
              <a:fillRef idx="0">
                <a:schemeClr val="accent1"/>
              </a:fillRef>
              <a:effectRef idx="0">
                <a:schemeClr val="accent1"/>
              </a:effectRef>
              <a:fontRef idx="minor">
                <a:schemeClr val="tx1"/>
              </a:fontRef>
            </p:style>
          </p:cxnSp>
        </p:grpSp>
      </p:grpSp>
      <p:grpSp>
        <p:nvGrpSpPr>
          <p:cNvPr id="28688" name="Group 28687"/>
          <p:cNvGrpSpPr/>
          <p:nvPr/>
        </p:nvGrpSpPr>
        <p:grpSpPr>
          <a:xfrm>
            <a:off x="3707858" y="4498049"/>
            <a:ext cx="4214879" cy="1832839"/>
            <a:chOff x="2781617" y="4405449"/>
            <a:chExt cx="3161983" cy="1832839"/>
          </a:xfrm>
        </p:grpSpPr>
        <p:pic>
          <p:nvPicPr>
            <p:cNvPr id="2057" name="Picture 9"/>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781617" y="4405449"/>
              <a:ext cx="1180783" cy="2495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7" name="Elbow Connector 16"/>
            <p:cNvCxnSpPr>
              <a:endCxn id="2057" idx="3"/>
            </p:cNvCxnSpPr>
            <p:nvPr/>
          </p:nvCxnSpPr>
          <p:spPr>
            <a:xfrm rot="10800000">
              <a:off x="3962400" y="4530233"/>
              <a:ext cx="1981200" cy="1334575"/>
            </a:xfrm>
            <a:prstGeom prst="bentConnector3">
              <a:avLst>
                <a:gd name="adj1" fmla="val 256"/>
              </a:avLst>
            </a:prstGeom>
            <a:ln w="15875">
              <a:solidFill>
                <a:schemeClr val="accent6">
                  <a:lumMod val="50000"/>
                </a:schemeClr>
              </a:solidFill>
              <a:tailEnd type="arrow"/>
            </a:ln>
          </p:spPr>
          <p:style>
            <a:lnRef idx="1">
              <a:schemeClr val="accent1"/>
            </a:lnRef>
            <a:fillRef idx="0">
              <a:schemeClr val="accent1"/>
            </a:fillRef>
            <a:effectRef idx="0">
              <a:schemeClr val="accent1"/>
            </a:effectRef>
            <a:fontRef idx="minor">
              <a:schemeClr val="tx1"/>
            </a:fontRef>
          </p:style>
        </p:cxnSp>
        <p:grpSp>
          <p:nvGrpSpPr>
            <p:cNvPr id="51" name="Group 50"/>
            <p:cNvGrpSpPr/>
            <p:nvPr/>
          </p:nvGrpSpPr>
          <p:grpSpPr>
            <a:xfrm>
              <a:off x="3957578" y="6111382"/>
              <a:ext cx="1986022" cy="126906"/>
              <a:chOff x="2956561" y="6161118"/>
              <a:chExt cx="4296414" cy="199503"/>
            </a:xfrm>
          </p:grpSpPr>
          <p:cxnSp>
            <p:nvCxnSpPr>
              <p:cNvPr id="52" name="Straight Arrow Connector 51"/>
              <p:cNvCxnSpPr/>
              <p:nvPr/>
            </p:nvCxnSpPr>
            <p:spPr>
              <a:xfrm flipV="1">
                <a:off x="7252975" y="6161118"/>
                <a:ext cx="0" cy="196041"/>
              </a:xfrm>
              <a:prstGeom prst="straightConnector1">
                <a:avLst/>
              </a:prstGeom>
              <a:ln w="15875">
                <a:solidFill>
                  <a:schemeClr val="accent6">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flipV="1">
                <a:off x="2956561" y="6164580"/>
                <a:ext cx="0" cy="196041"/>
              </a:xfrm>
              <a:prstGeom prst="straightConnector1">
                <a:avLst/>
              </a:prstGeom>
              <a:ln w="15875">
                <a:solidFill>
                  <a:schemeClr val="accent6">
                    <a:lumMod val="5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2956561" y="6357159"/>
                <a:ext cx="4296412" cy="3462"/>
              </a:xfrm>
              <a:prstGeom prst="line">
                <a:avLst/>
              </a:prstGeom>
              <a:ln w="15875">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grpSp>
      </p:grpSp>
      <p:grpSp>
        <p:nvGrpSpPr>
          <p:cNvPr id="28685" name="Group 28684"/>
          <p:cNvGrpSpPr/>
          <p:nvPr/>
        </p:nvGrpSpPr>
        <p:grpSpPr>
          <a:xfrm>
            <a:off x="101574" y="5302667"/>
            <a:ext cx="12087251" cy="997109"/>
            <a:chOff x="76200" y="5302666"/>
            <a:chExt cx="9067800" cy="997109"/>
          </a:xfrm>
        </p:grpSpPr>
        <p:sp>
          <p:nvSpPr>
            <p:cNvPr id="11" name="TextBox 10"/>
            <p:cNvSpPr txBox="1"/>
            <p:nvPr/>
          </p:nvSpPr>
          <p:spPr>
            <a:xfrm flipH="1">
              <a:off x="76200" y="5715000"/>
              <a:ext cx="9067800" cy="584775"/>
            </a:xfrm>
            <a:prstGeom prst="rect">
              <a:avLst/>
            </a:prstGeom>
            <a:noFill/>
          </p:spPr>
          <p:txBody>
            <a:bodyPr wrap="square" rtlCol="0">
              <a:spAutoFit/>
            </a:bodyPr>
            <a:lstStyle/>
            <a:p>
              <a:r>
                <a:rPr lang="en-US" sz="1600" dirty="0" err="1" smtClean="0">
                  <a:solidFill>
                    <a:srgbClr val="000000"/>
                  </a:solidFill>
                </a:rPr>
                <a:t>plan.dp</a:t>
              </a:r>
              <a:r>
                <a:rPr lang="en-US" sz="1600" dirty="0" smtClean="0">
                  <a:solidFill>
                    <a:srgbClr val="000000"/>
                  </a:solidFill>
                </a:rPr>
                <a:t>:</a:t>
              </a:r>
            </a:p>
            <a:p>
              <a:r>
                <a:rPr lang="en-US" sz="1600" dirty="0" smtClean="0">
                  <a:solidFill>
                    <a:srgbClr val="000000"/>
                  </a:solidFill>
                </a:rPr>
                <a:t>PASS  TRUE  </a:t>
              </a:r>
              <a:r>
                <a:rPr lang="en-US" sz="1600" dirty="0" err="1" smtClean="0">
                  <a:solidFill>
                    <a:srgbClr val="000000"/>
                  </a:solidFill>
                </a:rPr>
                <a:t>ExecuteAction</a:t>
              </a:r>
              <a:r>
                <a:rPr lang="en-US" sz="1600" dirty="0" smtClean="0">
                  <a:solidFill>
                    <a:srgbClr val="000000"/>
                  </a:solidFill>
                </a:rPr>
                <a:t>  method $SERVERID  “</a:t>
              </a:r>
              <a:r>
                <a:rPr lang="en-US" sz="1600" dirty="0" err="1" smtClean="0">
                  <a:solidFill>
                    <a:srgbClr val="000000"/>
                  </a:solidFill>
                </a:rPr>
                <a:t>moduleID</a:t>
              </a:r>
              <a:r>
                <a:rPr lang="en-US" sz="1600" dirty="0" smtClean="0">
                  <a:solidFill>
                    <a:srgbClr val="000000"/>
                  </a:solidFill>
                </a:rPr>
                <a:t>“  "$MODULE_HOME/Module.xml“ "$</a:t>
              </a:r>
              <a:r>
                <a:rPr lang="en-US" sz="1600" dirty="0">
                  <a:solidFill>
                    <a:srgbClr val="000000"/>
                  </a:solidFill>
                </a:rPr>
                <a:t>MODULE_HOME/servers.xml" </a:t>
              </a:r>
            </a:p>
          </p:txBody>
        </p:sp>
        <p:cxnSp>
          <p:nvCxnSpPr>
            <p:cNvPr id="28679" name="Straight Arrow Connector 28678"/>
            <p:cNvCxnSpPr>
              <a:stCxn id="2058" idx="1"/>
            </p:cNvCxnSpPr>
            <p:nvPr/>
          </p:nvCxnSpPr>
          <p:spPr>
            <a:xfrm flipH="1">
              <a:off x="685800" y="5302666"/>
              <a:ext cx="1908968" cy="564734"/>
            </a:xfrm>
            <a:prstGeom prst="straightConnector1">
              <a:avLst/>
            </a:prstGeom>
            <a:ln w="15875">
              <a:tailEnd type="arrow"/>
            </a:ln>
          </p:spPr>
          <p:style>
            <a:lnRef idx="1">
              <a:schemeClr val="accent1"/>
            </a:lnRef>
            <a:fillRef idx="0">
              <a:schemeClr val="accent1"/>
            </a:fillRef>
            <a:effectRef idx="0">
              <a:schemeClr val="accent1"/>
            </a:effectRef>
            <a:fontRef idx="minor">
              <a:schemeClr val="tx1"/>
            </a:fontRef>
          </p:style>
        </p:cxnSp>
      </p:grpSp>
      <p:grpSp>
        <p:nvGrpSpPr>
          <p:cNvPr id="2" name="Group 1"/>
          <p:cNvGrpSpPr/>
          <p:nvPr/>
        </p:nvGrpSpPr>
        <p:grpSpPr>
          <a:xfrm>
            <a:off x="10539372" y="3271257"/>
            <a:ext cx="1604628" cy="2674575"/>
            <a:chOff x="10584197" y="3271257"/>
            <a:chExt cx="1604628" cy="2674575"/>
          </a:xfrm>
        </p:grpSpPr>
        <p:sp>
          <p:nvSpPr>
            <p:cNvPr id="28689" name="TextBox 28688"/>
            <p:cNvSpPr txBox="1"/>
            <p:nvPr/>
          </p:nvSpPr>
          <p:spPr>
            <a:xfrm>
              <a:off x="10735832" y="5421351"/>
              <a:ext cx="1452993" cy="261610"/>
            </a:xfrm>
            <a:prstGeom prst="rect">
              <a:avLst/>
            </a:prstGeom>
            <a:noFill/>
          </p:spPr>
          <p:txBody>
            <a:bodyPr wrap="square" rtlCol="0">
              <a:spAutoFit/>
            </a:bodyPr>
            <a:lstStyle/>
            <a:p>
              <a:pPr algn="ctr"/>
              <a:r>
                <a:rPr lang="en-US" sz="1100" b="1" dirty="0" smtClean="0">
                  <a:solidFill>
                    <a:srgbClr val="000000"/>
                  </a:solidFill>
                </a:rPr>
                <a:t>CIS Connections</a:t>
              </a:r>
              <a:endParaRPr lang="en-US" sz="1100" b="1" dirty="0">
                <a:solidFill>
                  <a:srgbClr val="000000"/>
                </a:solidFill>
              </a:endParaRPr>
            </a:p>
          </p:txBody>
        </p:sp>
        <p:cxnSp>
          <p:nvCxnSpPr>
            <p:cNvPr id="28691" name="Straight Arrow Connector 28690"/>
            <p:cNvCxnSpPr/>
            <p:nvPr/>
          </p:nvCxnSpPr>
          <p:spPr>
            <a:xfrm flipV="1">
              <a:off x="11462328" y="4355724"/>
              <a:ext cx="0" cy="1590108"/>
            </a:xfrm>
            <a:prstGeom prst="straightConnector1">
              <a:avLst/>
            </a:prstGeom>
            <a:ln>
              <a:prstDash val="dash"/>
              <a:tailEnd type="arrow"/>
            </a:ln>
          </p:spPr>
          <p:style>
            <a:lnRef idx="1">
              <a:schemeClr val="accent1"/>
            </a:lnRef>
            <a:fillRef idx="0">
              <a:schemeClr val="accent1"/>
            </a:fillRef>
            <a:effectRef idx="0">
              <a:schemeClr val="accent1"/>
            </a:effectRef>
            <a:fontRef idx="minor">
              <a:schemeClr val="tx1"/>
            </a:fontRef>
          </p:style>
        </p:cxnSp>
        <p:grpSp>
          <p:nvGrpSpPr>
            <p:cNvPr id="45" name="Group 44"/>
            <p:cNvGrpSpPr/>
            <p:nvPr/>
          </p:nvGrpSpPr>
          <p:grpSpPr>
            <a:xfrm>
              <a:off x="10584197" y="3271257"/>
              <a:ext cx="1110291" cy="452421"/>
              <a:chOff x="3480223" y="2855457"/>
              <a:chExt cx="5182389" cy="2114475"/>
            </a:xfrm>
          </p:grpSpPr>
          <p:grpSp>
            <p:nvGrpSpPr>
              <p:cNvPr id="47" name="Group 27"/>
              <p:cNvGrpSpPr/>
              <p:nvPr/>
            </p:nvGrpSpPr>
            <p:grpSpPr>
              <a:xfrm>
                <a:off x="3832019" y="2864069"/>
                <a:ext cx="4373152" cy="2105863"/>
                <a:chOff x="8140700" y="1473196"/>
                <a:chExt cx="3497579" cy="659845"/>
              </a:xfrm>
            </p:grpSpPr>
            <p:sp>
              <p:nvSpPr>
                <p:cNvPr id="49" name="Rounded Rectangle 48"/>
                <p:cNvSpPr/>
                <p:nvPr/>
              </p:nvSpPr>
              <p:spPr>
                <a:xfrm>
                  <a:off x="8140700" y="1473196"/>
                  <a:ext cx="3497579" cy="659845"/>
                </a:xfrm>
                <a:prstGeom prst="roundRect">
                  <a:avLst>
                    <a:gd name="adj" fmla="val 5978"/>
                  </a:avLst>
                </a:prstGeom>
                <a:gradFill flip="none" rotWithShape="1">
                  <a:gsLst>
                    <a:gs pos="26000">
                      <a:srgbClr val="00C8CD"/>
                    </a:gs>
                    <a:gs pos="100000">
                      <a:srgbClr val="005D60"/>
                    </a:gs>
                  </a:gsLst>
                  <a:lin ang="5400000" scaled="0"/>
                  <a:tileRect/>
                </a:gradFill>
                <a:ln w="152400" cap="flat" cmpd="sng" algn="ctr">
                  <a:noFill/>
                  <a:prstDash val="solid"/>
                  <a:round/>
                  <a:headEnd type="none" w="med" len="med"/>
                  <a:tailEnd type="none" w="med" len="med"/>
                </a:ln>
                <a:effectLst>
                  <a:outerShdw blurRad="127000" dist="63500" dir="5640000">
                    <a:srgbClr val="000000">
                      <a:alpha val="44000"/>
                    </a:srgbClr>
                  </a:outerShdw>
                </a:effectLst>
                <a:scene3d>
                  <a:camera prst="perspectiveFront" fov="0">
                    <a:rot lat="0" lon="0" rev="0"/>
                  </a:camera>
                  <a:lightRig rig="soft" dir="t">
                    <a:rot lat="0" lon="0" rev="9180000"/>
                  </a:lightRig>
                </a:scene3d>
                <a:sp3d prstMaterial="softEdge">
                  <a:bevelT w="311150" h="158750"/>
                </a:sp3d>
              </p:spPr>
              <p:txBody>
                <a:bodyPr anchor="ctr"/>
                <a:lstStyle/>
                <a:p>
                  <a:pPr algn="ctr" defTabSz="913715">
                    <a:buClr>
                      <a:srgbClr val="FFFFFF"/>
                    </a:buClr>
                    <a:tabLst>
                      <a:tab pos="0" algn="l"/>
                      <a:tab pos="1218683" algn="l"/>
                      <a:tab pos="2437365" algn="l"/>
                      <a:tab pos="3656048" algn="l"/>
                      <a:tab pos="4874725" algn="l"/>
                      <a:tab pos="6093409" algn="l"/>
                      <a:tab pos="7312093" algn="l"/>
                      <a:tab pos="8530772" algn="l"/>
                      <a:tab pos="9749454" algn="l"/>
                      <a:tab pos="10968136" algn="l"/>
                      <a:tab pos="12186818" algn="l"/>
                      <a:tab pos="13405499" algn="l"/>
                    </a:tabLst>
                    <a:defRPr/>
                  </a:pPr>
                  <a:endParaRPr lang="en-GB" sz="2000" dirty="0">
                    <a:solidFill>
                      <a:srgbClr val="FFFFFF"/>
                    </a:solidFill>
                    <a:cs typeface="Arial"/>
                    <a:sym typeface="Wingdings" pitchFamily="2" charset="2"/>
                  </a:endParaRPr>
                </a:p>
              </p:txBody>
            </p:sp>
            <p:sp>
              <p:nvSpPr>
                <p:cNvPr id="50" name="Rounded Rectangle 49"/>
                <p:cNvSpPr/>
                <p:nvPr/>
              </p:nvSpPr>
              <p:spPr>
                <a:xfrm>
                  <a:off x="8220836" y="1507518"/>
                  <a:ext cx="3338530" cy="177800"/>
                </a:xfrm>
                <a:prstGeom prst="roundRect">
                  <a:avLst>
                    <a:gd name="adj" fmla="val 17960"/>
                  </a:avLst>
                </a:prstGeom>
                <a:gradFill flip="none" rotWithShape="1">
                  <a:gsLst>
                    <a:gs pos="0">
                      <a:srgbClr val="0096D6">
                        <a:alpha val="0"/>
                      </a:srgbClr>
                    </a:gs>
                    <a:gs pos="100000">
                      <a:srgbClr val="FFFFFF">
                        <a:alpha val="41000"/>
                      </a:srgbClr>
                    </a:gs>
                  </a:gsLst>
                  <a:lin ang="162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09"/>
                  <a:r>
                    <a:rPr lang="en-US" sz="1900" dirty="0">
                      <a:solidFill>
                        <a:srgbClr val="FFFFFF"/>
                      </a:solidFill>
                    </a:rPr>
                    <a:t>  </a:t>
                  </a:r>
                </a:p>
              </p:txBody>
            </p:sp>
          </p:grpSp>
          <p:sp>
            <p:nvSpPr>
              <p:cNvPr id="48" name="TextBox 6"/>
              <p:cNvSpPr txBox="1">
                <a:spLocks noChangeArrowheads="1"/>
              </p:cNvSpPr>
              <p:nvPr/>
            </p:nvSpPr>
            <p:spPr bwMode="auto">
              <a:xfrm>
                <a:off x="3480223" y="2855457"/>
                <a:ext cx="5182389" cy="1337759"/>
              </a:xfrm>
              <a:prstGeom prst="rect">
                <a:avLst/>
              </a:prstGeom>
              <a:noFill/>
              <a:ln>
                <a:noFill/>
              </a:ln>
              <a:effectLst>
                <a:outerShdw blurRad="50800" dist="25400" dir="2700000">
                  <a:srgbClr val="000000">
                    <a:alpha val="2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000" b="1">
                    <a:solidFill>
                      <a:srgbClr val="003399"/>
                    </a:solidFill>
                    <a:latin typeface="Arial" charset="0"/>
                    <a:ea typeface="ＭＳ Ｐゴシック" charset="0"/>
                    <a:cs typeface="Arial Unicode MS" charset="0"/>
                  </a:defRPr>
                </a:lvl1pPr>
                <a:lvl2pPr marL="742950" indent="-285750">
                  <a:defRPr sz="2000" b="1">
                    <a:solidFill>
                      <a:srgbClr val="003399"/>
                    </a:solidFill>
                    <a:latin typeface="Arial" charset="0"/>
                    <a:ea typeface="Arial Unicode MS" charset="0"/>
                    <a:cs typeface="Arial Unicode MS" charset="0"/>
                  </a:defRPr>
                </a:lvl2pPr>
                <a:lvl3pPr marL="1143000" indent="-228600">
                  <a:defRPr sz="2000" b="1">
                    <a:solidFill>
                      <a:srgbClr val="003399"/>
                    </a:solidFill>
                    <a:latin typeface="Arial" charset="0"/>
                    <a:ea typeface="Arial Unicode MS" charset="0"/>
                    <a:cs typeface="Arial Unicode MS" charset="0"/>
                  </a:defRPr>
                </a:lvl3pPr>
                <a:lvl4pPr marL="1600200" indent="-228600">
                  <a:defRPr sz="2000" b="1">
                    <a:solidFill>
                      <a:srgbClr val="003399"/>
                    </a:solidFill>
                    <a:latin typeface="Arial" charset="0"/>
                    <a:ea typeface="Arial Unicode MS" charset="0"/>
                    <a:cs typeface="Arial Unicode MS" charset="0"/>
                  </a:defRPr>
                </a:lvl4pPr>
                <a:lvl5pPr marL="2057400" indent="-228600">
                  <a:defRPr sz="2000" b="1">
                    <a:solidFill>
                      <a:srgbClr val="003399"/>
                    </a:solidFill>
                    <a:latin typeface="Arial" charset="0"/>
                    <a:ea typeface="Arial Unicode MS" charset="0"/>
                    <a:cs typeface="Arial Unicode MS" charset="0"/>
                  </a:defRPr>
                </a:lvl5pPr>
                <a:lvl6pPr marL="2514600" indent="-228600" algn="ctr" eaLnBrk="0" fontAlgn="base" hangingPunct="0">
                  <a:lnSpc>
                    <a:spcPct val="90000"/>
                  </a:lnSpc>
                  <a:spcBef>
                    <a:spcPct val="0"/>
                  </a:spcBef>
                  <a:spcAft>
                    <a:spcPct val="0"/>
                  </a:spcAft>
                  <a:defRPr sz="2000" b="1">
                    <a:solidFill>
                      <a:srgbClr val="003399"/>
                    </a:solidFill>
                    <a:latin typeface="Arial" charset="0"/>
                    <a:ea typeface="Arial Unicode MS" charset="0"/>
                    <a:cs typeface="Arial Unicode MS" charset="0"/>
                  </a:defRPr>
                </a:lvl6pPr>
                <a:lvl7pPr marL="2971800" indent="-228600" algn="ctr" eaLnBrk="0" fontAlgn="base" hangingPunct="0">
                  <a:lnSpc>
                    <a:spcPct val="90000"/>
                  </a:lnSpc>
                  <a:spcBef>
                    <a:spcPct val="0"/>
                  </a:spcBef>
                  <a:spcAft>
                    <a:spcPct val="0"/>
                  </a:spcAft>
                  <a:defRPr sz="2000" b="1">
                    <a:solidFill>
                      <a:srgbClr val="003399"/>
                    </a:solidFill>
                    <a:latin typeface="Arial" charset="0"/>
                    <a:ea typeface="Arial Unicode MS" charset="0"/>
                    <a:cs typeface="Arial Unicode MS" charset="0"/>
                  </a:defRPr>
                </a:lvl7pPr>
                <a:lvl8pPr marL="3429000" indent="-228600" algn="ctr" eaLnBrk="0" fontAlgn="base" hangingPunct="0">
                  <a:lnSpc>
                    <a:spcPct val="90000"/>
                  </a:lnSpc>
                  <a:spcBef>
                    <a:spcPct val="0"/>
                  </a:spcBef>
                  <a:spcAft>
                    <a:spcPct val="0"/>
                  </a:spcAft>
                  <a:defRPr sz="2000" b="1">
                    <a:solidFill>
                      <a:srgbClr val="003399"/>
                    </a:solidFill>
                    <a:latin typeface="Arial" charset="0"/>
                    <a:ea typeface="Arial Unicode MS" charset="0"/>
                    <a:cs typeface="Arial Unicode MS" charset="0"/>
                  </a:defRPr>
                </a:lvl8pPr>
                <a:lvl9pPr marL="3886200" indent="-228600" algn="ctr" eaLnBrk="0" fontAlgn="base" hangingPunct="0">
                  <a:lnSpc>
                    <a:spcPct val="90000"/>
                  </a:lnSpc>
                  <a:spcBef>
                    <a:spcPct val="0"/>
                  </a:spcBef>
                  <a:spcAft>
                    <a:spcPct val="0"/>
                  </a:spcAft>
                  <a:defRPr sz="2000" b="1">
                    <a:solidFill>
                      <a:srgbClr val="003399"/>
                    </a:solidFill>
                    <a:latin typeface="Arial" charset="0"/>
                    <a:ea typeface="Arial Unicode MS" charset="0"/>
                    <a:cs typeface="Arial Unicode MS" charset="0"/>
                  </a:defRPr>
                </a:lvl9pPr>
              </a:lstStyle>
              <a:p>
                <a:pPr algn="ctr">
                  <a:lnSpc>
                    <a:spcPct val="90000"/>
                  </a:lnSpc>
                </a:pPr>
                <a:r>
                  <a:rPr lang="en-US" sz="1400" b="0" dirty="0" smtClean="0">
                    <a:solidFill>
                      <a:srgbClr val="FFFFFF"/>
                    </a:solidFill>
                  </a:rPr>
                  <a:t>CIS 1</a:t>
                </a:r>
                <a:endParaRPr lang="en-US" sz="1400" b="0" dirty="0">
                  <a:solidFill>
                    <a:srgbClr val="FFFFFF"/>
                  </a:solidFill>
                </a:endParaRPr>
              </a:p>
            </p:txBody>
          </p:sp>
        </p:grpSp>
        <p:grpSp>
          <p:nvGrpSpPr>
            <p:cNvPr id="55" name="Group 54"/>
            <p:cNvGrpSpPr/>
            <p:nvPr/>
          </p:nvGrpSpPr>
          <p:grpSpPr>
            <a:xfrm>
              <a:off x="10809179" y="3589988"/>
              <a:ext cx="1110291" cy="452421"/>
              <a:chOff x="3480223" y="2855457"/>
              <a:chExt cx="5182389" cy="2114475"/>
            </a:xfrm>
          </p:grpSpPr>
          <p:grpSp>
            <p:nvGrpSpPr>
              <p:cNvPr id="56" name="Group 27"/>
              <p:cNvGrpSpPr/>
              <p:nvPr/>
            </p:nvGrpSpPr>
            <p:grpSpPr>
              <a:xfrm>
                <a:off x="3832019" y="2864069"/>
                <a:ext cx="4373152" cy="2105863"/>
                <a:chOff x="8140700" y="1473196"/>
                <a:chExt cx="3497579" cy="659845"/>
              </a:xfrm>
            </p:grpSpPr>
            <p:sp>
              <p:nvSpPr>
                <p:cNvPr id="58" name="Rounded Rectangle 57"/>
                <p:cNvSpPr/>
                <p:nvPr/>
              </p:nvSpPr>
              <p:spPr>
                <a:xfrm>
                  <a:off x="8140700" y="1473196"/>
                  <a:ext cx="3497579" cy="659845"/>
                </a:xfrm>
                <a:prstGeom prst="roundRect">
                  <a:avLst>
                    <a:gd name="adj" fmla="val 5978"/>
                  </a:avLst>
                </a:prstGeom>
                <a:gradFill flip="none" rotWithShape="1">
                  <a:gsLst>
                    <a:gs pos="26000">
                      <a:srgbClr val="00C8CD"/>
                    </a:gs>
                    <a:gs pos="100000">
                      <a:srgbClr val="005D60"/>
                    </a:gs>
                  </a:gsLst>
                  <a:lin ang="5400000" scaled="0"/>
                  <a:tileRect/>
                </a:gradFill>
                <a:ln w="152400" cap="flat" cmpd="sng" algn="ctr">
                  <a:noFill/>
                  <a:prstDash val="solid"/>
                  <a:round/>
                  <a:headEnd type="none" w="med" len="med"/>
                  <a:tailEnd type="none" w="med" len="med"/>
                </a:ln>
                <a:effectLst>
                  <a:outerShdw blurRad="127000" dist="63500" dir="5640000">
                    <a:srgbClr val="000000">
                      <a:alpha val="44000"/>
                    </a:srgbClr>
                  </a:outerShdw>
                </a:effectLst>
                <a:scene3d>
                  <a:camera prst="perspectiveFront" fov="0">
                    <a:rot lat="0" lon="0" rev="0"/>
                  </a:camera>
                  <a:lightRig rig="soft" dir="t">
                    <a:rot lat="0" lon="0" rev="9180000"/>
                  </a:lightRig>
                </a:scene3d>
                <a:sp3d prstMaterial="softEdge">
                  <a:bevelT w="311150" h="158750"/>
                </a:sp3d>
              </p:spPr>
              <p:txBody>
                <a:bodyPr anchor="ctr"/>
                <a:lstStyle/>
                <a:p>
                  <a:pPr algn="ctr" defTabSz="913715">
                    <a:buClr>
                      <a:srgbClr val="FFFFFF"/>
                    </a:buClr>
                    <a:tabLst>
                      <a:tab pos="0" algn="l"/>
                      <a:tab pos="1218683" algn="l"/>
                      <a:tab pos="2437365" algn="l"/>
                      <a:tab pos="3656048" algn="l"/>
                      <a:tab pos="4874725" algn="l"/>
                      <a:tab pos="6093409" algn="l"/>
                      <a:tab pos="7312093" algn="l"/>
                      <a:tab pos="8530772" algn="l"/>
                      <a:tab pos="9749454" algn="l"/>
                      <a:tab pos="10968136" algn="l"/>
                      <a:tab pos="12186818" algn="l"/>
                      <a:tab pos="13405499" algn="l"/>
                    </a:tabLst>
                    <a:defRPr/>
                  </a:pPr>
                  <a:endParaRPr lang="en-GB" sz="2000" dirty="0">
                    <a:solidFill>
                      <a:srgbClr val="FFFFFF"/>
                    </a:solidFill>
                    <a:cs typeface="Arial"/>
                    <a:sym typeface="Wingdings" pitchFamily="2" charset="2"/>
                  </a:endParaRPr>
                </a:p>
              </p:txBody>
            </p:sp>
            <p:sp>
              <p:nvSpPr>
                <p:cNvPr id="59" name="Rounded Rectangle 58"/>
                <p:cNvSpPr/>
                <p:nvPr/>
              </p:nvSpPr>
              <p:spPr>
                <a:xfrm>
                  <a:off x="8220836" y="1507518"/>
                  <a:ext cx="3338530" cy="177800"/>
                </a:xfrm>
                <a:prstGeom prst="roundRect">
                  <a:avLst>
                    <a:gd name="adj" fmla="val 17960"/>
                  </a:avLst>
                </a:prstGeom>
                <a:gradFill flip="none" rotWithShape="1">
                  <a:gsLst>
                    <a:gs pos="0">
                      <a:srgbClr val="0096D6">
                        <a:alpha val="0"/>
                      </a:srgbClr>
                    </a:gs>
                    <a:gs pos="100000">
                      <a:srgbClr val="FFFFFF">
                        <a:alpha val="41000"/>
                      </a:srgbClr>
                    </a:gs>
                  </a:gsLst>
                  <a:lin ang="162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09"/>
                  <a:r>
                    <a:rPr lang="en-US" sz="1900" dirty="0">
                      <a:solidFill>
                        <a:srgbClr val="FFFFFF"/>
                      </a:solidFill>
                    </a:rPr>
                    <a:t>  </a:t>
                  </a:r>
                </a:p>
              </p:txBody>
            </p:sp>
          </p:grpSp>
          <p:sp>
            <p:nvSpPr>
              <p:cNvPr id="57" name="TextBox 6"/>
              <p:cNvSpPr txBox="1">
                <a:spLocks noChangeArrowheads="1"/>
              </p:cNvSpPr>
              <p:nvPr/>
            </p:nvSpPr>
            <p:spPr bwMode="auto">
              <a:xfrm>
                <a:off x="3480223" y="2855457"/>
                <a:ext cx="5182389" cy="1337759"/>
              </a:xfrm>
              <a:prstGeom prst="rect">
                <a:avLst/>
              </a:prstGeom>
              <a:noFill/>
              <a:ln>
                <a:noFill/>
              </a:ln>
              <a:effectLst>
                <a:outerShdw blurRad="50800" dist="25400" dir="2700000">
                  <a:srgbClr val="000000">
                    <a:alpha val="2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000" b="1">
                    <a:solidFill>
                      <a:srgbClr val="003399"/>
                    </a:solidFill>
                    <a:latin typeface="Arial" charset="0"/>
                    <a:ea typeface="ＭＳ Ｐゴシック" charset="0"/>
                    <a:cs typeface="Arial Unicode MS" charset="0"/>
                  </a:defRPr>
                </a:lvl1pPr>
                <a:lvl2pPr marL="742950" indent="-285750">
                  <a:defRPr sz="2000" b="1">
                    <a:solidFill>
                      <a:srgbClr val="003399"/>
                    </a:solidFill>
                    <a:latin typeface="Arial" charset="0"/>
                    <a:ea typeface="Arial Unicode MS" charset="0"/>
                    <a:cs typeface="Arial Unicode MS" charset="0"/>
                  </a:defRPr>
                </a:lvl2pPr>
                <a:lvl3pPr marL="1143000" indent="-228600">
                  <a:defRPr sz="2000" b="1">
                    <a:solidFill>
                      <a:srgbClr val="003399"/>
                    </a:solidFill>
                    <a:latin typeface="Arial" charset="0"/>
                    <a:ea typeface="Arial Unicode MS" charset="0"/>
                    <a:cs typeface="Arial Unicode MS" charset="0"/>
                  </a:defRPr>
                </a:lvl3pPr>
                <a:lvl4pPr marL="1600200" indent="-228600">
                  <a:defRPr sz="2000" b="1">
                    <a:solidFill>
                      <a:srgbClr val="003399"/>
                    </a:solidFill>
                    <a:latin typeface="Arial" charset="0"/>
                    <a:ea typeface="Arial Unicode MS" charset="0"/>
                    <a:cs typeface="Arial Unicode MS" charset="0"/>
                  </a:defRPr>
                </a:lvl4pPr>
                <a:lvl5pPr marL="2057400" indent="-228600">
                  <a:defRPr sz="2000" b="1">
                    <a:solidFill>
                      <a:srgbClr val="003399"/>
                    </a:solidFill>
                    <a:latin typeface="Arial" charset="0"/>
                    <a:ea typeface="Arial Unicode MS" charset="0"/>
                    <a:cs typeface="Arial Unicode MS" charset="0"/>
                  </a:defRPr>
                </a:lvl5pPr>
                <a:lvl6pPr marL="2514600" indent="-228600" algn="ctr" eaLnBrk="0" fontAlgn="base" hangingPunct="0">
                  <a:lnSpc>
                    <a:spcPct val="90000"/>
                  </a:lnSpc>
                  <a:spcBef>
                    <a:spcPct val="0"/>
                  </a:spcBef>
                  <a:spcAft>
                    <a:spcPct val="0"/>
                  </a:spcAft>
                  <a:defRPr sz="2000" b="1">
                    <a:solidFill>
                      <a:srgbClr val="003399"/>
                    </a:solidFill>
                    <a:latin typeface="Arial" charset="0"/>
                    <a:ea typeface="Arial Unicode MS" charset="0"/>
                    <a:cs typeface="Arial Unicode MS" charset="0"/>
                  </a:defRPr>
                </a:lvl6pPr>
                <a:lvl7pPr marL="2971800" indent="-228600" algn="ctr" eaLnBrk="0" fontAlgn="base" hangingPunct="0">
                  <a:lnSpc>
                    <a:spcPct val="90000"/>
                  </a:lnSpc>
                  <a:spcBef>
                    <a:spcPct val="0"/>
                  </a:spcBef>
                  <a:spcAft>
                    <a:spcPct val="0"/>
                  </a:spcAft>
                  <a:defRPr sz="2000" b="1">
                    <a:solidFill>
                      <a:srgbClr val="003399"/>
                    </a:solidFill>
                    <a:latin typeface="Arial" charset="0"/>
                    <a:ea typeface="Arial Unicode MS" charset="0"/>
                    <a:cs typeface="Arial Unicode MS" charset="0"/>
                  </a:defRPr>
                </a:lvl7pPr>
                <a:lvl8pPr marL="3429000" indent="-228600" algn="ctr" eaLnBrk="0" fontAlgn="base" hangingPunct="0">
                  <a:lnSpc>
                    <a:spcPct val="90000"/>
                  </a:lnSpc>
                  <a:spcBef>
                    <a:spcPct val="0"/>
                  </a:spcBef>
                  <a:spcAft>
                    <a:spcPct val="0"/>
                  </a:spcAft>
                  <a:defRPr sz="2000" b="1">
                    <a:solidFill>
                      <a:srgbClr val="003399"/>
                    </a:solidFill>
                    <a:latin typeface="Arial" charset="0"/>
                    <a:ea typeface="Arial Unicode MS" charset="0"/>
                    <a:cs typeface="Arial Unicode MS" charset="0"/>
                  </a:defRPr>
                </a:lvl8pPr>
                <a:lvl9pPr marL="3886200" indent="-228600" algn="ctr" eaLnBrk="0" fontAlgn="base" hangingPunct="0">
                  <a:lnSpc>
                    <a:spcPct val="90000"/>
                  </a:lnSpc>
                  <a:spcBef>
                    <a:spcPct val="0"/>
                  </a:spcBef>
                  <a:spcAft>
                    <a:spcPct val="0"/>
                  </a:spcAft>
                  <a:defRPr sz="2000" b="1">
                    <a:solidFill>
                      <a:srgbClr val="003399"/>
                    </a:solidFill>
                    <a:latin typeface="Arial" charset="0"/>
                    <a:ea typeface="Arial Unicode MS" charset="0"/>
                    <a:cs typeface="Arial Unicode MS" charset="0"/>
                  </a:defRPr>
                </a:lvl9pPr>
              </a:lstStyle>
              <a:p>
                <a:pPr algn="ctr">
                  <a:lnSpc>
                    <a:spcPct val="90000"/>
                  </a:lnSpc>
                </a:pPr>
                <a:r>
                  <a:rPr lang="en-US" sz="1400" b="0" dirty="0" smtClean="0">
                    <a:solidFill>
                      <a:srgbClr val="FFFFFF"/>
                    </a:solidFill>
                  </a:rPr>
                  <a:t>CIS 2</a:t>
                </a:r>
                <a:endParaRPr lang="en-US" sz="1400" b="0" dirty="0">
                  <a:solidFill>
                    <a:srgbClr val="FFFFFF"/>
                  </a:solidFill>
                </a:endParaRPr>
              </a:p>
            </p:txBody>
          </p:sp>
        </p:grpSp>
        <p:grpSp>
          <p:nvGrpSpPr>
            <p:cNvPr id="60" name="Group 59"/>
            <p:cNvGrpSpPr/>
            <p:nvPr/>
          </p:nvGrpSpPr>
          <p:grpSpPr>
            <a:xfrm>
              <a:off x="11032938" y="3924020"/>
              <a:ext cx="1110291" cy="452421"/>
              <a:chOff x="3480225" y="2855460"/>
              <a:chExt cx="5182390" cy="2114475"/>
            </a:xfrm>
          </p:grpSpPr>
          <p:grpSp>
            <p:nvGrpSpPr>
              <p:cNvPr id="61" name="Group 27"/>
              <p:cNvGrpSpPr/>
              <p:nvPr/>
            </p:nvGrpSpPr>
            <p:grpSpPr>
              <a:xfrm>
                <a:off x="3832021" y="2864072"/>
                <a:ext cx="4373154" cy="2105863"/>
                <a:chOff x="8140702" y="1473197"/>
                <a:chExt cx="3497581" cy="659845"/>
              </a:xfrm>
            </p:grpSpPr>
            <p:sp>
              <p:nvSpPr>
                <p:cNvPr id="63" name="Rounded Rectangle 62"/>
                <p:cNvSpPr/>
                <p:nvPr/>
              </p:nvSpPr>
              <p:spPr>
                <a:xfrm>
                  <a:off x="8140702" y="1473197"/>
                  <a:ext cx="3497581" cy="659845"/>
                </a:xfrm>
                <a:prstGeom prst="roundRect">
                  <a:avLst>
                    <a:gd name="adj" fmla="val 5978"/>
                  </a:avLst>
                </a:prstGeom>
                <a:gradFill flip="none" rotWithShape="1">
                  <a:gsLst>
                    <a:gs pos="26000">
                      <a:srgbClr val="00C8CD"/>
                    </a:gs>
                    <a:gs pos="100000">
                      <a:srgbClr val="005D60"/>
                    </a:gs>
                  </a:gsLst>
                  <a:lin ang="5400000" scaled="0"/>
                  <a:tileRect/>
                </a:gradFill>
                <a:ln w="152400" cap="flat" cmpd="sng" algn="ctr">
                  <a:noFill/>
                  <a:prstDash val="solid"/>
                  <a:round/>
                  <a:headEnd type="none" w="med" len="med"/>
                  <a:tailEnd type="none" w="med" len="med"/>
                </a:ln>
                <a:effectLst>
                  <a:outerShdw blurRad="127000" dist="63500" dir="5640000">
                    <a:srgbClr val="000000">
                      <a:alpha val="44000"/>
                    </a:srgbClr>
                  </a:outerShdw>
                </a:effectLst>
                <a:scene3d>
                  <a:camera prst="perspectiveFront" fov="0">
                    <a:rot lat="0" lon="0" rev="0"/>
                  </a:camera>
                  <a:lightRig rig="soft" dir="t">
                    <a:rot lat="0" lon="0" rev="9180000"/>
                  </a:lightRig>
                </a:scene3d>
                <a:sp3d prstMaterial="softEdge">
                  <a:bevelT w="311150" h="158750"/>
                </a:sp3d>
              </p:spPr>
              <p:txBody>
                <a:bodyPr anchor="ctr"/>
                <a:lstStyle/>
                <a:p>
                  <a:pPr algn="ctr" defTabSz="913715">
                    <a:buClr>
                      <a:srgbClr val="FFFFFF"/>
                    </a:buClr>
                    <a:tabLst>
                      <a:tab pos="0" algn="l"/>
                      <a:tab pos="1218683" algn="l"/>
                      <a:tab pos="2437365" algn="l"/>
                      <a:tab pos="3656048" algn="l"/>
                      <a:tab pos="4874725" algn="l"/>
                      <a:tab pos="6093409" algn="l"/>
                      <a:tab pos="7312093" algn="l"/>
                      <a:tab pos="8530772" algn="l"/>
                      <a:tab pos="9749454" algn="l"/>
                      <a:tab pos="10968136" algn="l"/>
                      <a:tab pos="12186818" algn="l"/>
                      <a:tab pos="13405499" algn="l"/>
                    </a:tabLst>
                    <a:defRPr/>
                  </a:pPr>
                  <a:endParaRPr lang="en-GB" sz="2000" dirty="0">
                    <a:solidFill>
                      <a:srgbClr val="FFFFFF"/>
                    </a:solidFill>
                    <a:cs typeface="Arial"/>
                    <a:sym typeface="Wingdings" pitchFamily="2" charset="2"/>
                  </a:endParaRPr>
                </a:p>
              </p:txBody>
            </p:sp>
            <p:sp>
              <p:nvSpPr>
                <p:cNvPr id="64" name="Rounded Rectangle 63"/>
                <p:cNvSpPr/>
                <p:nvPr/>
              </p:nvSpPr>
              <p:spPr>
                <a:xfrm>
                  <a:off x="8220836" y="1507518"/>
                  <a:ext cx="3338530" cy="177800"/>
                </a:xfrm>
                <a:prstGeom prst="roundRect">
                  <a:avLst>
                    <a:gd name="adj" fmla="val 17960"/>
                  </a:avLst>
                </a:prstGeom>
                <a:gradFill flip="none" rotWithShape="1">
                  <a:gsLst>
                    <a:gs pos="0">
                      <a:srgbClr val="0096D6">
                        <a:alpha val="0"/>
                      </a:srgbClr>
                    </a:gs>
                    <a:gs pos="100000">
                      <a:srgbClr val="FFFFFF">
                        <a:alpha val="41000"/>
                      </a:srgbClr>
                    </a:gs>
                  </a:gsLst>
                  <a:lin ang="162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09"/>
                  <a:r>
                    <a:rPr lang="en-US" sz="1900" dirty="0">
                      <a:solidFill>
                        <a:srgbClr val="FFFFFF"/>
                      </a:solidFill>
                    </a:rPr>
                    <a:t>  </a:t>
                  </a:r>
                </a:p>
              </p:txBody>
            </p:sp>
          </p:grpSp>
          <p:sp>
            <p:nvSpPr>
              <p:cNvPr id="62" name="TextBox 6"/>
              <p:cNvSpPr txBox="1">
                <a:spLocks noChangeArrowheads="1"/>
              </p:cNvSpPr>
              <p:nvPr/>
            </p:nvSpPr>
            <p:spPr bwMode="auto">
              <a:xfrm>
                <a:off x="3480225" y="2855460"/>
                <a:ext cx="5182390" cy="1337760"/>
              </a:xfrm>
              <a:prstGeom prst="rect">
                <a:avLst/>
              </a:prstGeom>
              <a:noFill/>
              <a:ln>
                <a:noFill/>
              </a:ln>
              <a:effectLst>
                <a:outerShdw blurRad="50800" dist="25400" dir="2700000">
                  <a:srgbClr val="000000">
                    <a:alpha val="2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000" b="1">
                    <a:solidFill>
                      <a:srgbClr val="003399"/>
                    </a:solidFill>
                    <a:latin typeface="Arial" charset="0"/>
                    <a:ea typeface="ＭＳ Ｐゴシック" charset="0"/>
                    <a:cs typeface="Arial Unicode MS" charset="0"/>
                  </a:defRPr>
                </a:lvl1pPr>
                <a:lvl2pPr marL="742950" indent="-285750">
                  <a:defRPr sz="2000" b="1">
                    <a:solidFill>
                      <a:srgbClr val="003399"/>
                    </a:solidFill>
                    <a:latin typeface="Arial" charset="0"/>
                    <a:ea typeface="Arial Unicode MS" charset="0"/>
                    <a:cs typeface="Arial Unicode MS" charset="0"/>
                  </a:defRPr>
                </a:lvl2pPr>
                <a:lvl3pPr marL="1143000" indent="-228600">
                  <a:defRPr sz="2000" b="1">
                    <a:solidFill>
                      <a:srgbClr val="003399"/>
                    </a:solidFill>
                    <a:latin typeface="Arial" charset="0"/>
                    <a:ea typeface="Arial Unicode MS" charset="0"/>
                    <a:cs typeface="Arial Unicode MS" charset="0"/>
                  </a:defRPr>
                </a:lvl3pPr>
                <a:lvl4pPr marL="1600200" indent="-228600">
                  <a:defRPr sz="2000" b="1">
                    <a:solidFill>
                      <a:srgbClr val="003399"/>
                    </a:solidFill>
                    <a:latin typeface="Arial" charset="0"/>
                    <a:ea typeface="Arial Unicode MS" charset="0"/>
                    <a:cs typeface="Arial Unicode MS" charset="0"/>
                  </a:defRPr>
                </a:lvl4pPr>
                <a:lvl5pPr marL="2057400" indent="-228600">
                  <a:defRPr sz="2000" b="1">
                    <a:solidFill>
                      <a:srgbClr val="003399"/>
                    </a:solidFill>
                    <a:latin typeface="Arial" charset="0"/>
                    <a:ea typeface="Arial Unicode MS" charset="0"/>
                    <a:cs typeface="Arial Unicode MS" charset="0"/>
                  </a:defRPr>
                </a:lvl5pPr>
                <a:lvl6pPr marL="2514600" indent="-228600" algn="ctr" eaLnBrk="0" fontAlgn="base" hangingPunct="0">
                  <a:lnSpc>
                    <a:spcPct val="90000"/>
                  </a:lnSpc>
                  <a:spcBef>
                    <a:spcPct val="0"/>
                  </a:spcBef>
                  <a:spcAft>
                    <a:spcPct val="0"/>
                  </a:spcAft>
                  <a:defRPr sz="2000" b="1">
                    <a:solidFill>
                      <a:srgbClr val="003399"/>
                    </a:solidFill>
                    <a:latin typeface="Arial" charset="0"/>
                    <a:ea typeface="Arial Unicode MS" charset="0"/>
                    <a:cs typeface="Arial Unicode MS" charset="0"/>
                  </a:defRPr>
                </a:lvl6pPr>
                <a:lvl7pPr marL="2971800" indent="-228600" algn="ctr" eaLnBrk="0" fontAlgn="base" hangingPunct="0">
                  <a:lnSpc>
                    <a:spcPct val="90000"/>
                  </a:lnSpc>
                  <a:spcBef>
                    <a:spcPct val="0"/>
                  </a:spcBef>
                  <a:spcAft>
                    <a:spcPct val="0"/>
                  </a:spcAft>
                  <a:defRPr sz="2000" b="1">
                    <a:solidFill>
                      <a:srgbClr val="003399"/>
                    </a:solidFill>
                    <a:latin typeface="Arial" charset="0"/>
                    <a:ea typeface="Arial Unicode MS" charset="0"/>
                    <a:cs typeface="Arial Unicode MS" charset="0"/>
                  </a:defRPr>
                </a:lvl7pPr>
                <a:lvl8pPr marL="3429000" indent="-228600" algn="ctr" eaLnBrk="0" fontAlgn="base" hangingPunct="0">
                  <a:lnSpc>
                    <a:spcPct val="90000"/>
                  </a:lnSpc>
                  <a:spcBef>
                    <a:spcPct val="0"/>
                  </a:spcBef>
                  <a:spcAft>
                    <a:spcPct val="0"/>
                  </a:spcAft>
                  <a:defRPr sz="2000" b="1">
                    <a:solidFill>
                      <a:srgbClr val="003399"/>
                    </a:solidFill>
                    <a:latin typeface="Arial" charset="0"/>
                    <a:ea typeface="Arial Unicode MS" charset="0"/>
                    <a:cs typeface="Arial Unicode MS" charset="0"/>
                  </a:defRPr>
                </a:lvl8pPr>
                <a:lvl9pPr marL="3886200" indent="-228600" algn="ctr" eaLnBrk="0" fontAlgn="base" hangingPunct="0">
                  <a:lnSpc>
                    <a:spcPct val="90000"/>
                  </a:lnSpc>
                  <a:spcBef>
                    <a:spcPct val="0"/>
                  </a:spcBef>
                  <a:spcAft>
                    <a:spcPct val="0"/>
                  </a:spcAft>
                  <a:defRPr sz="2000" b="1">
                    <a:solidFill>
                      <a:srgbClr val="003399"/>
                    </a:solidFill>
                    <a:latin typeface="Arial" charset="0"/>
                    <a:ea typeface="Arial Unicode MS" charset="0"/>
                    <a:cs typeface="Arial Unicode MS" charset="0"/>
                  </a:defRPr>
                </a:lvl9pPr>
              </a:lstStyle>
              <a:p>
                <a:pPr algn="ctr">
                  <a:lnSpc>
                    <a:spcPct val="90000"/>
                  </a:lnSpc>
                </a:pPr>
                <a:r>
                  <a:rPr lang="en-US" sz="1400" b="0" dirty="0" smtClean="0">
                    <a:solidFill>
                      <a:srgbClr val="FFFFFF"/>
                    </a:solidFill>
                  </a:rPr>
                  <a:t>CIS 3</a:t>
                </a:r>
                <a:endParaRPr lang="en-US" sz="1400" b="0" dirty="0">
                  <a:solidFill>
                    <a:srgbClr val="FFFFFF"/>
                  </a:solidFill>
                </a:endParaRPr>
              </a:p>
            </p:txBody>
          </p:sp>
        </p:grpSp>
      </p:grpSp>
    </p:spTree>
    <p:extLst>
      <p:ext uri="{BB962C8B-B14F-4D97-AF65-F5344CB8AC3E}">
        <p14:creationId xmlns:p14="http://schemas.microsoft.com/office/powerpoint/2010/main" val="3449012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8681"/>
                                        </p:tgtEl>
                                        <p:attrNameLst>
                                          <p:attrName>style.visibility</p:attrName>
                                        </p:attrNameLst>
                                      </p:cBhvr>
                                      <p:to>
                                        <p:strVal val="visible"/>
                                      </p:to>
                                    </p:set>
                                    <p:animEffect transition="in" filter="wipe(up)">
                                      <p:cBhvr>
                                        <p:cTn id="7" dur="500"/>
                                        <p:tgtEl>
                                          <p:spTgt spid="2868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28682"/>
                                        </p:tgtEl>
                                        <p:attrNameLst>
                                          <p:attrName>style.visibility</p:attrName>
                                        </p:attrNameLst>
                                      </p:cBhvr>
                                      <p:to>
                                        <p:strVal val="visible"/>
                                      </p:to>
                                    </p:set>
                                    <p:animEffect transition="in" filter="wipe(up)">
                                      <p:cBhvr>
                                        <p:cTn id="12" dur="500"/>
                                        <p:tgtEl>
                                          <p:spTgt spid="2868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28683"/>
                                        </p:tgtEl>
                                        <p:attrNameLst>
                                          <p:attrName>style.visibility</p:attrName>
                                        </p:attrNameLst>
                                      </p:cBhvr>
                                      <p:to>
                                        <p:strVal val="visible"/>
                                      </p:to>
                                    </p:set>
                                    <p:animEffect transition="in" filter="wipe(up)">
                                      <p:cBhvr>
                                        <p:cTn id="17" dur="500"/>
                                        <p:tgtEl>
                                          <p:spTgt spid="2868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nodeType="clickEffect">
                                  <p:stCondLst>
                                    <p:cond delay="0"/>
                                  </p:stCondLst>
                                  <p:childTnLst>
                                    <p:set>
                                      <p:cBhvr>
                                        <p:cTn id="21" dur="1" fill="hold">
                                          <p:stCondLst>
                                            <p:cond delay="0"/>
                                          </p:stCondLst>
                                        </p:cTn>
                                        <p:tgtEl>
                                          <p:spTgt spid="28684"/>
                                        </p:tgtEl>
                                        <p:attrNameLst>
                                          <p:attrName>style.visibility</p:attrName>
                                        </p:attrNameLst>
                                      </p:cBhvr>
                                      <p:to>
                                        <p:strVal val="visible"/>
                                      </p:to>
                                    </p:set>
                                    <p:animEffect transition="in" filter="wipe(right)">
                                      <p:cBhvr>
                                        <p:cTn id="22" dur="500"/>
                                        <p:tgtEl>
                                          <p:spTgt spid="2868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28685"/>
                                        </p:tgtEl>
                                        <p:attrNameLst>
                                          <p:attrName>style.visibility</p:attrName>
                                        </p:attrNameLst>
                                      </p:cBhvr>
                                      <p:to>
                                        <p:strVal val="visible"/>
                                      </p:to>
                                    </p:set>
                                    <p:animEffect transition="in" filter="wipe(up)">
                                      <p:cBhvr>
                                        <p:cTn id="27" dur="500"/>
                                        <p:tgtEl>
                                          <p:spTgt spid="28685"/>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28686"/>
                                        </p:tgtEl>
                                        <p:attrNameLst>
                                          <p:attrName>style.visibility</p:attrName>
                                        </p:attrNameLst>
                                      </p:cBhvr>
                                      <p:to>
                                        <p:strVal val="visible"/>
                                      </p:to>
                                    </p:set>
                                    <p:animEffect transition="in" filter="wipe(up)">
                                      <p:cBhvr>
                                        <p:cTn id="32" dur="500"/>
                                        <p:tgtEl>
                                          <p:spTgt spid="28686"/>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28687"/>
                                        </p:tgtEl>
                                        <p:attrNameLst>
                                          <p:attrName>style.visibility</p:attrName>
                                        </p:attrNameLst>
                                      </p:cBhvr>
                                      <p:to>
                                        <p:strVal val="visible"/>
                                      </p:to>
                                    </p:set>
                                    <p:animEffect transition="in" filter="wipe(down)">
                                      <p:cBhvr>
                                        <p:cTn id="37" dur="500"/>
                                        <p:tgtEl>
                                          <p:spTgt spid="28687"/>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nodeType="clickEffect">
                                  <p:stCondLst>
                                    <p:cond delay="0"/>
                                  </p:stCondLst>
                                  <p:childTnLst>
                                    <p:set>
                                      <p:cBhvr>
                                        <p:cTn id="41" dur="1" fill="hold">
                                          <p:stCondLst>
                                            <p:cond delay="0"/>
                                          </p:stCondLst>
                                        </p:cTn>
                                        <p:tgtEl>
                                          <p:spTgt spid="2"/>
                                        </p:tgtEl>
                                        <p:attrNameLst>
                                          <p:attrName>style.visibility</p:attrName>
                                        </p:attrNameLst>
                                      </p:cBhvr>
                                      <p:to>
                                        <p:strVal val="visible"/>
                                      </p:to>
                                    </p:set>
                                    <p:animEffect transition="in" filter="wipe(down)">
                                      <p:cBhvr>
                                        <p:cTn id="42" dur="500"/>
                                        <p:tgtEl>
                                          <p:spTgt spid="2"/>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nodeType="clickEffect">
                                  <p:stCondLst>
                                    <p:cond delay="0"/>
                                  </p:stCondLst>
                                  <p:childTnLst>
                                    <p:set>
                                      <p:cBhvr>
                                        <p:cTn id="46" dur="1" fill="hold">
                                          <p:stCondLst>
                                            <p:cond delay="0"/>
                                          </p:stCondLst>
                                        </p:cTn>
                                        <p:tgtEl>
                                          <p:spTgt spid="28688"/>
                                        </p:tgtEl>
                                        <p:attrNameLst>
                                          <p:attrName>style.visibility</p:attrName>
                                        </p:attrNameLst>
                                      </p:cBhvr>
                                      <p:to>
                                        <p:strVal val="visible"/>
                                      </p:to>
                                    </p:set>
                                    <p:animEffect transition="in" filter="wipe(down)">
                                      <p:cBhvr>
                                        <p:cTn id="47" dur="500"/>
                                        <p:tgtEl>
                                          <p:spTgt spid="286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314975" y="886408"/>
            <a:ext cx="11777498" cy="5727752"/>
          </a:xfrm>
          <a:prstGeom prst="roundRect">
            <a:avLst>
              <a:gd name="adj" fmla="val 6836"/>
            </a:avLst>
          </a:prstGeom>
          <a:solidFill>
            <a:srgbClr val="FFFFFF">
              <a:alpha val="10000"/>
            </a:srgbClr>
          </a:solidFill>
          <a:ln w="152400" cap="flat" cmpd="sng" algn="ctr">
            <a:noFill/>
            <a:prstDash val="solid"/>
            <a:round/>
            <a:headEnd type="none" w="med" len="med"/>
            <a:tailEnd type="none" w="med" len="med"/>
          </a:ln>
          <a:effectLst>
            <a:outerShdw blurRad="127000" dist="63500" dir="5640000">
              <a:srgbClr val="000000">
                <a:alpha val="44000"/>
              </a:srgbClr>
            </a:outerShdw>
          </a:effectLst>
          <a:scene3d>
            <a:camera prst="perspectiveFront" fov="0">
              <a:rot lat="0" lon="0" rev="0"/>
            </a:camera>
            <a:lightRig rig="soft" dir="t">
              <a:rot lat="0" lon="0" rev="9180000"/>
            </a:lightRig>
          </a:scene3d>
          <a:sp3d prstMaterial="softEdge">
            <a:bevelT w="311150" h="158750"/>
          </a:sp3d>
        </p:spPr>
        <p:txBody>
          <a:bodyPr anchor="ctr"/>
          <a:lstStyle/>
          <a:p>
            <a:pPr algn="ctr" defTabSz="913906">
              <a:buClr>
                <a:srgbClr val="FFFFFF"/>
              </a:buClr>
              <a:tabLst>
                <a:tab pos="0" algn="l"/>
                <a:tab pos="1218936" algn="l"/>
                <a:tab pos="2437872" algn="l"/>
                <a:tab pos="3656808" algn="l"/>
                <a:tab pos="4875744" algn="l"/>
                <a:tab pos="6094679" algn="l"/>
                <a:tab pos="7313615" algn="l"/>
                <a:tab pos="8532551" algn="l"/>
                <a:tab pos="9751487" algn="l"/>
                <a:tab pos="10970423" algn="l"/>
                <a:tab pos="12189357" algn="l"/>
                <a:tab pos="13408294" algn="l"/>
              </a:tabLst>
              <a:defRPr/>
            </a:pPr>
            <a:endParaRPr lang="en-GB" sz="2800" dirty="0">
              <a:solidFill>
                <a:srgbClr val="FFFFFF"/>
              </a:solidFill>
              <a:cs typeface="Arial"/>
              <a:sym typeface="Wingdings" pitchFamily="2" charset="2"/>
            </a:endParaRPr>
          </a:p>
        </p:txBody>
      </p:sp>
      <p:sp>
        <p:nvSpPr>
          <p:cNvPr id="26626" name="Rectangle 2"/>
          <p:cNvSpPr>
            <a:spLocks noGrp="1"/>
          </p:cNvSpPr>
          <p:nvPr>
            <p:ph type="title" idx="4294967295"/>
          </p:nvPr>
        </p:nvSpPr>
        <p:spPr>
          <a:xfrm>
            <a:off x="609441" y="76200"/>
            <a:ext cx="11376237" cy="685800"/>
          </a:xfrm>
        </p:spPr>
        <p:txBody>
          <a:bodyPr/>
          <a:lstStyle/>
          <a:p>
            <a:r>
              <a:rPr lang="en-US" dirty="0" smtClean="0">
                <a:ea typeface="ＭＳ Ｐゴシック" pitchFamily="34" charset="-128"/>
              </a:rPr>
              <a:t>CIS Connections – Servers.xml</a:t>
            </a:r>
          </a:p>
        </p:txBody>
      </p:sp>
      <p:sp>
        <p:nvSpPr>
          <p:cNvPr id="28675" name="Rectangle 3"/>
          <p:cNvSpPr>
            <a:spLocks noGrp="1"/>
          </p:cNvSpPr>
          <p:nvPr>
            <p:ph type="body" idx="4294967295"/>
          </p:nvPr>
        </p:nvSpPr>
        <p:spPr>
          <a:xfrm>
            <a:off x="304721" y="961052"/>
            <a:ext cx="6683908" cy="5668347"/>
          </a:xfrm>
          <a:prstGeom prst="rect">
            <a:avLst/>
          </a:prstGeom>
        </p:spPr>
        <p:txBody>
          <a:bodyPr>
            <a:noAutofit/>
          </a:bodyPr>
          <a:lstStyle/>
          <a:p>
            <a:pPr>
              <a:lnSpc>
                <a:spcPct val="80000"/>
              </a:lnSpc>
              <a:defRPr/>
            </a:pPr>
            <a:r>
              <a:rPr lang="en-US" sz="1800" dirty="0" smtClean="0"/>
              <a:t>CIS Connection Information</a:t>
            </a:r>
            <a:endParaRPr lang="en-US" sz="1800" dirty="0"/>
          </a:p>
          <a:p>
            <a:pPr lvl="1">
              <a:lnSpc>
                <a:spcPct val="80000"/>
              </a:lnSpc>
              <a:defRPr/>
            </a:pPr>
            <a:r>
              <a:rPr lang="en-US" sz="1600" dirty="0" smtClean="0"/>
              <a:t> One </a:t>
            </a:r>
            <a:r>
              <a:rPr lang="en-US" sz="1600" dirty="0"/>
              <a:t>time configuration to list out all servers for each environment</a:t>
            </a:r>
          </a:p>
          <a:p>
            <a:pPr>
              <a:lnSpc>
                <a:spcPct val="80000"/>
              </a:lnSpc>
              <a:defRPr/>
            </a:pPr>
            <a:r>
              <a:rPr lang="en-US" sz="1800" dirty="0" smtClean="0"/>
              <a:t>Unique entries</a:t>
            </a:r>
          </a:p>
          <a:p>
            <a:pPr lvl="1">
              <a:lnSpc>
                <a:spcPct val="80000"/>
              </a:lnSpc>
              <a:defRPr/>
            </a:pPr>
            <a:r>
              <a:rPr lang="en-US" sz="1600" dirty="0" smtClean="0"/>
              <a:t> Each entry has a unique id referenced by SERVERID= in the configuration property file…e.g. </a:t>
            </a:r>
            <a:r>
              <a:rPr lang="en-US" sz="1600" dirty="0" err="1" smtClean="0"/>
              <a:t>deploy.properties</a:t>
            </a:r>
            <a:endParaRPr lang="en-US" sz="1600" dirty="0" smtClean="0"/>
          </a:p>
          <a:p>
            <a:pPr>
              <a:lnSpc>
                <a:spcPct val="80000"/>
              </a:lnSpc>
              <a:defRPr/>
            </a:pPr>
            <a:r>
              <a:rPr lang="en-US" sz="1800" dirty="0" smtClean="0"/>
              <a:t>Example Server Entry:</a:t>
            </a:r>
          </a:p>
          <a:p>
            <a:pPr marL="548640" lvl="2" indent="0">
              <a:lnSpc>
                <a:spcPct val="80000"/>
              </a:lnSpc>
              <a:spcBef>
                <a:spcPts val="700"/>
              </a:spcBef>
              <a:buNone/>
              <a:defRPr/>
            </a:pPr>
            <a:r>
              <a:rPr lang="en-US" sz="1100" dirty="0" smtClean="0"/>
              <a:t>&lt;?</a:t>
            </a:r>
            <a:r>
              <a:rPr lang="en-US" sz="1100" dirty="0"/>
              <a:t>xml version="1.0" encoding="UTF-8"?&gt;</a:t>
            </a:r>
          </a:p>
          <a:p>
            <a:pPr marL="548640" lvl="2" indent="0">
              <a:lnSpc>
                <a:spcPct val="80000"/>
              </a:lnSpc>
              <a:spcBef>
                <a:spcPts val="700"/>
              </a:spcBef>
              <a:buNone/>
              <a:defRPr/>
            </a:pPr>
            <a:r>
              <a:rPr lang="en-US" sz="1100" dirty="0"/>
              <a:t>&lt;servers</a:t>
            </a:r>
            <a:r>
              <a:rPr lang="en-US" sz="1100" dirty="0" smtClean="0"/>
              <a:t>&gt;</a:t>
            </a:r>
          </a:p>
          <a:p>
            <a:pPr marL="822960" lvl="3" indent="0">
              <a:lnSpc>
                <a:spcPct val="80000"/>
              </a:lnSpc>
              <a:spcBef>
                <a:spcPts val="700"/>
              </a:spcBef>
              <a:buNone/>
              <a:defRPr/>
            </a:pPr>
            <a:r>
              <a:rPr lang="en-US" sz="1100" dirty="0"/>
              <a:t> &lt;server&gt;</a:t>
            </a:r>
          </a:p>
          <a:p>
            <a:pPr marL="822960" lvl="3" indent="0">
              <a:lnSpc>
                <a:spcPct val="80000"/>
              </a:lnSpc>
              <a:spcBef>
                <a:spcPts val="700"/>
              </a:spcBef>
              <a:buNone/>
              <a:defRPr/>
            </a:pPr>
            <a:r>
              <a:rPr lang="en-US" sz="1100" dirty="0"/>
              <a:t>    &lt;id&gt;</a:t>
            </a:r>
            <a:r>
              <a:rPr lang="en-US" sz="1100" b="1" dirty="0">
                <a:solidFill>
                  <a:srgbClr val="FFFF00"/>
                </a:solidFill>
              </a:rPr>
              <a:t>localhost9400http</a:t>
            </a:r>
            <a:r>
              <a:rPr lang="en-US" sz="1100" dirty="0"/>
              <a:t>&lt;/id&gt;</a:t>
            </a:r>
          </a:p>
          <a:p>
            <a:pPr marL="822960" lvl="3" indent="0">
              <a:lnSpc>
                <a:spcPct val="80000"/>
              </a:lnSpc>
              <a:spcBef>
                <a:spcPts val="700"/>
              </a:spcBef>
              <a:buNone/>
              <a:defRPr/>
            </a:pPr>
            <a:r>
              <a:rPr lang="en-US" sz="1100" dirty="0"/>
              <a:t>    &lt;</a:t>
            </a:r>
            <a:r>
              <a:rPr lang="en-US" sz="1100" dirty="0" smtClean="0"/>
              <a:t>hostname&gt;host.domain.com&lt;/</a:t>
            </a:r>
            <a:r>
              <a:rPr lang="en-US" sz="1100" dirty="0"/>
              <a:t>hostname&gt;</a:t>
            </a:r>
          </a:p>
          <a:p>
            <a:pPr marL="822960" lvl="3" indent="0">
              <a:lnSpc>
                <a:spcPct val="80000"/>
              </a:lnSpc>
              <a:spcBef>
                <a:spcPts val="700"/>
              </a:spcBef>
              <a:buNone/>
              <a:defRPr/>
            </a:pPr>
            <a:r>
              <a:rPr lang="en-US" sz="1100" dirty="0"/>
              <a:t>    &lt;port&gt;9400&lt;/port&gt;</a:t>
            </a:r>
          </a:p>
          <a:p>
            <a:pPr marL="822960" lvl="3" indent="0">
              <a:lnSpc>
                <a:spcPct val="80000"/>
              </a:lnSpc>
              <a:spcBef>
                <a:spcPts val="700"/>
              </a:spcBef>
              <a:buNone/>
              <a:defRPr/>
            </a:pPr>
            <a:r>
              <a:rPr lang="en-US" sz="1100" dirty="0"/>
              <a:t>    &lt;usage&gt;DEV6.2&lt;/usage&gt;</a:t>
            </a:r>
          </a:p>
          <a:p>
            <a:pPr marL="822960" lvl="3" indent="0">
              <a:lnSpc>
                <a:spcPct val="80000"/>
              </a:lnSpc>
              <a:spcBef>
                <a:spcPts val="700"/>
              </a:spcBef>
              <a:buNone/>
              <a:defRPr/>
            </a:pPr>
            <a:r>
              <a:rPr lang="en-US" sz="1100" dirty="0"/>
              <a:t>    &lt;user&gt;admin&lt;/user&gt;</a:t>
            </a:r>
          </a:p>
          <a:p>
            <a:pPr marL="822960" lvl="3" indent="0">
              <a:lnSpc>
                <a:spcPct val="80000"/>
              </a:lnSpc>
              <a:spcBef>
                <a:spcPts val="700"/>
              </a:spcBef>
              <a:buNone/>
              <a:defRPr/>
            </a:pPr>
            <a:r>
              <a:rPr lang="en-US" sz="1100" dirty="0"/>
              <a:t>   </a:t>
            </a:r>
            <a:r>
              <a:rPr lang="en-US" sz="1100" dirty="0" smtClean="0"/>
              <a:t> &lt;</a:t>
            </a:r>
            <a:r>
              <a:rPr lang="en-US" sz="1100" dirty="0" err="1" smtClean="0"/>
              <a:t>encryptedpassword</a:t>
            </a:r>
            <a:r>
              <a:rPr lang="en-US" sz="1100" dirty="0" smtClean="0"/>
              <a:t>&gt;Encrypted:A7F632300BE8F123</a:t>
            </a:r>
            <a:r>
              <a:rPr lang="en-US" sz="1100" dirty="0"/>
              <a:t>&lt;/</a:t>
            </a:r>
            <a:r>
              <a:rPr lang="en-US" sz="1100" dirty="0" err="1"/>
              <a:t>encryptedpassword</a:t>
            </a:r>
            <a:r>
              <a:rPr lang="en-US" sz="1100" dirty="0"/>
              <a:t>&gt;</a:t>
            </a:r>
          </a:p>
          <a:p>
            <a:pPr marL="822960" lvl="3" indent="0">
              <a:lnSpc>
                <a:spcPct val="80000"/>
              </a:lnSpc>
              <a:spcBef>
                <a:spcPts val="700"/>
              </a:spcBef>
              <a:buNone/>
              <a:defRPr/>
            </a:pPr>
            <a:r>
              <a:rPr lang="en-US" sz="1100" dirty="0"/>
              <a:t>    &lt;domain&gt;composite&lt;/domain&gt;</a:t>
            </a:r>
          </a:p>
          <a:p>
            <a:pPr marL="822960" lvl="3" indent="0">
              <a:lnSpc>
                <a:spcPct val="80000"/>
              </a:lnSpc>
              <a:spcBef>
                <a:spcPts val="700"/>
              </a:spcBef>
              <a:buNone/>
              <a:defRPr/>
            </a:pPr>
            <a:r>
              <a:rPr lang="en-US" sz="1100" dirty="0"/>
              <a:t>    &lt;</a:t>
            </a:r>
            <a:r>
              <a:rPr lang="en-US" sz="1100" dirty="0" err="1"/>
              <a:t>cishome</a:t>
            </a:r>
            <a:r>
              <a:rPr lang="en-US" sz="1100" dirty="0"/>
              <a:t>&gt;C:\</a:t>
            </a:r>
            <a:r>
              <a:rPr lang="en-US" sz="1100" dirty="0" err="1" smtClean="0"/>
              <a:t>CompositeSoftware</a:t>
            </a:r>
            <a:r>
              <a:rPr lang="en-US" sz="1100" dirty="0" smtClean="0"/>
              <a:t>\CIS6.2.6&lt;/</a:t>
            </a:r>
            <a:r>
              <a:rPr lang="en-US" sz="1100" dirty="0" err="1"/>
              <a:t>cishome</a:t>
            </a:r>
            <a:r>
              <a:rPr lang="en-US" sz="1100" dirty="0"/>
              <a:t>&gt;</a:t>
            </a:r>
          </a:p>
          <a:p>
            <a:pPr marL="822960" lvl="3" indent="0">
              <a:lnSpc>
                <a:spcPct val="80000"/>
              </a:lnSpc>
              <a:spcBef>
                <a:spcPts val="700"/>
              </a:spcBef>
              <a:buNone/>
              <a:defRPr/>
            </a:pPr>
            <a:r>
              <a:rPr lang="en-US" sz="1100" dirty="0"/>
              <a:t>    &lt;</a:t>
            </a:r>
            <a:r>
              <a:rPr lang="en-US" sz="1100" dirty="0" err="1"/>
              <a:t>clustername</a:t>
            </a:r>
            <a:r>
              <a:rPr lang="en-US" sz="1100" dirty="0"/>
              <a:t>&gt;cluster2&lt;/</a:t>
            </a:r>
            <a:r>
              <a:rPr lang="en-US" sz="1100" dirty="0" err="1"/>
              <a:t>clustername</a:t>
            </a:r>
            <a:r>
              <a:rPr lang="en-US" sz="1100" dirty="0"/>
              <a:t>&gt;</a:t>
            </a:r>
          </a:p>
          <a:p>
            <a:pPr marL="822960" lvl="3" indent="0">
              <a:lnSpc>
                <a:spcPct val="80000"/>
              </a:lnSpc>
              <a:spcBef>
                <a:spcPts val="700"/>
              </a:spcBef>
              <a:buNone/>
              <a:defRPr/>
            </a:pPr>
            <a:r>
              <a:rPr lang="en-US" sz="1100" dirty="0"/>
              <a:t>    &lt;site&gt;US East&lt;/site&gt;</a:t>
            </a:r>
          </a:p>
          <a:p>
            <a:pPr marL="822960" lvl="3" indent="0">
              <a:lnSpc>
                <a:spcPct val="80000"/>
              </a:lnSpc>
              <a:spcBef>
                <a:spcPts val="700"/>
              </a:spcBef>
              <a:buNone/>
              <a:defRPr/>
            </a:pPr>
            <a:r>
              <a:rPr lang="en-US" sz="1100" dirty="0"/>
              <a:t>    &lt;</a:t>
            </a:r>
            <a:r>
              <a:rPr lang="en-US" sz="1100" dirty="0" err="1"/>
              <a:t>useHttps</a:t>
            </a:r>
            <a:r>
              <a:rPr lang="en-US" sz="1100" dirty="0"/>
              <a:t>&gt;false&lt;/</a:t>
            </a:r>
            <a:r>
              <a:rPr lang="en-US" sz="1100" dirty="0" err="1"/>
              <a:t>useHttps</a:t>
            </a:r>
            <a:r>
              <a:rPr lang="en-US" sz="1100" dirty="0"/>
              <a:t>&gt;</a:t>
            </a:r>
          </a:p>
          <a:p>
            <a:pPr marL="822960" lvl="3" indent="0">
              <a:lnSpc>
                <a:spcPct val="80000"/>
              </a:lnSpc>
              <a:spcBef>
                <a:spcPts val="700"/>
              </a:spcBef>
              <a:buNone/>
              <a:defRPr/>
            </a:pPr>
            <a:r>
              <a:rPr lang="en-US" sz="1100" dirty="0" smtClean="0"/>
              <a:t>    &lt;</a:t>
            </a:r>
            <a:r>
              <a:rPr lang="en-US" sz="1100" dirty="0" err="1" smtClean="0"/>
              <a:t>allowVariables</a:t>
            </a:r>
            <a:r>
              <a:rPr lang="en-US" sz="1100" dirty="0" smtClean="0"/>
              <a:t>&gt;true&lt;/</a:t>
            </a:r>
            <a:r>
              <a:rPr lang="en-US" sz="1100" dirty="0" err="1"/>
              <a:t>allowVariables</a:t>
            </a:r>
            <a:r>
              <a:rPr lang="en-US" sz="1100" dirty="0"/>
              <a:t>&gt;</a:t>
            </a:r>
          </a:p>
          <a:p>
            <a:pPr marL="822960" lvl="3" indent="0">
              <a:lnSpc>
                <a:spcPct val="80000"/>
              </a:lnSpc>
              <a:spcBef>
                <a:spcPts val="700"/>
              </a:spcBef>
              <a:buNone/>
              <a:defRPr/>
            </a:pPr>
            <a:r>
              <a:rPr lang="en-US" sz="1100" dirty="0"/>
              <a:t>  &lt;/server</a:t>
            </a:r>
            <a:r>
              <a:rPr lang="en-US" sz="1100" dirty="0" smtClean="0"/>
              <a:t>&gt;</a:t>
            </a:r>
          </a:p>
          <a:p>
            <a:pPr marL="548640" lvl="2" indent="0">
              <a:lnSpc>
                <a:spcPct val="80000"/>
              </a:lnSpc>
              <a:spcBef>
                <a:spcPts val="700"/>
              </a:spcBef>
              <a:buNone/>
              <a:defRPr/>
            </a:pPr>
            <a:r>
              <a:rPr lang="en-US" sz="1100" dirty="0" smtClean="0"/>
              <a:t>&lt;/servers&gt;</a:t>
            </a:r>
            <a:endParaRPr lang="en-US" sz="1100" dirty="0"/>
          </a:p>
        </p:txBody>
      </p:sp>
      <p:sp>
        <p:nvSpPr>
          <p:cNvPr id="5" name="Rectangle 4"/>
          <p:cNvSpPr/>
          <p:nvPr/>
        </p:nvSpPr>
        <p:spPr>
          <a:xfrm>
            <a:off x="6876658" y="1063695"/>
            <a:ext cx="5141559" cy="5393094"/>
          </a:xfrm>
          <a:prstGeom prst="rect">
            <a:avLst/>
          </a:prstGeom>
          <a:solidFill>
            <a:schemeClr val="accent6">
              <a:lumMod val="20000"/>
              <a:lumOff val="80000"/>
            </a:schemeClr>
          </a:soli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graphicFrame>
        <p:nvGraphicFramePr>
          <p:cNvPr id="2" name="Table 1"/>
          <p:cNvGraphicFramePr>
            <a:graphicFrameLocks noGrp="1"/>
          </p:cNvGraphicFramePr>
          <p:nvPr>
            <p:extLst>
              <p:ext uri="{D42A27DB-BD31-4B8C-83A1-F6EECF244321}">
                <p14:modId xmlns:p14="http://schemas.microsoft.com/office/powerpoint/2010/main" val="3047508168"/>
              </p:ext>
            </p:extLst>
          </p:nvPr>
        </p:nvGraphicFramePr>
        <p:xfrm>
          <a:off x="6941972" y="1166330"/>
          <a:ext cx="4908286" cy="5187820"/>
        </p:xfrm>
        <a:graphic>
          <a:graphicData uri="http://schemas.openxmlformats.org/drawingml/2006/table">
            <a:tbl>
              <a:tblPr firstRow="1" firstCol="1" lastRow="1" lastCol="1" bandRow="1" bandCol="1">
                <a:tableStyleId>{5C22544A-7EE6-4342-B048-85BDC9FD1C3A}</a:tableStyleId>
              </a:tblPr>
              <a:tblGrid>
                <a:gridCol w="1346435"/>
                <a:gridCol w="2807465"/>
                <a:gridCol w="754386"/>
              </a:tblGrid>
              <a:tr h="320613">
                <a:tc>
                  <a:txBody>
                    <a:bodyPr/>
                    <a:lstStyle/>
                    <a:p>
                      <a:pPr marL="0" marR="0">
                        <a:spcBef>
                          <a:spcPts val="0"/>
                        </a:spcBef>
                        <a:spcAft>
                          <a:spcPts val="0"/>
                        </a:spcAft>
                      </a:pPr>
                      <a:r>
                        <a:rPr lang="en-US" sz="1050" b="1" dirty="0">
                          <a:solidFill>
                            <a:srgbClr val="000000"/>
                          </a:solidFill>
                          <a:effectLst/>
                        </a:rPr>
                        <a:t>Attribute</a:t>
                      </a:r>
                      <a:endParaRPr lang="en-US" sz="1050" b="1" dirty="0">
                        <a:solidFill>
                          <a:srgbClr val="000000"/>
                        </a:solidFill>
                        <a:effectLst/>
                        <a:latin typeface="Times"/>
                        <a:ea typeface="Times New Roman"/>
                        <a:cs typeface="Times New Roman"/>
                      </a:endParaRPr>
                    </a:p>
                  </a:txBody>
                  <a:tcPr marL="52111" marR="52111" marT="0" marB="0">
                    <a:noFill/>
                  </a:tcPr>
                </a:tc>
                <a:tc>
                  <a:txBody>
                    <a:bodyPr/>
                    <a:lstStyle/>
                    <a:p>
                      <a:pPr marL="0" marR="0">
                        <a:spcBef>
                          <a:spcPts val="0"/>
                        </a:spcBef>
                        <a:spcAft>
                          <a:spcPts val="0"/>
                        </a:spcAft>
                      </a:pPr>
                      <a:r>
                        <a:rPr lang="en-US" sz="1050" b="1" dirty="0">
                          <a:solidFill>
                            <a:srgbClr val="000000"/>
                          </a:solidFill>
                          <a:effectLst/>
                        </a:rPr>
                        <a:t>Description</a:t>
                      </a:r>
                      <a:endParaRPr lang="en-US" sz="1050" b="1" dirty="0">
                        <a:solidFill>
                          <a:srgbClr val="000000"/>
                        </a:solidFill>
                        <a:effectLst/>
                        <a:latin typeface="Times"/>
                        <a:ea typeface="Times New Roman"/>
                        <a:cs typeface="Times New Roman"/>
                      </a:endParaRPr>
                    </a:p>
                  </a:txBody>
                  <a:tcPr marL="52111" marR="52111" marT="0" marB="0">
                    <a:noFill/>
                  </a:tcPr>
                </a:tc>
                <a:tc>
                  <a:txBody>
                    <a:bodyPr/>
                    <a:lstStyle/>
                    <a:p>
                      <a:pPr marL="0" marR="0">
                        <a:spcBef>
                          <a:spcPts val="0"/>
                        </a:spcBef>
                        <a:spcAft>
                          <a:spcPts val="0"/>
                        </a:spcAft>
                      </a:pPr>
                      <a:r>
                        <a:rPr lang="en-US" sz="1050" b="1" dirty="0">
                          <a:solidFill>
                            <a:srgbClr val="000000"/>
                          </a:solidFill>
                          <a:effectLst/>
                        </a:rPr>
                        <a:t>Variables allowed</a:t>
                      </a:r>
                      <a:endParaRPr lang="en-US" sz="1050" b="1" dirty="0">
                        <a:solidFill>
                          <a:srgbClr val="000000"/>
                        </a:solidFill>
                        <a:effectLst/>
                        <a:latin typeface="Times"/>
                        <a:ea typeface="Times New Roman"/>
                        <a:cs typeface="Times New Roman"/>
                      </a:endParaRPr>
                    </a:p>
                  </a:txBody>
                  <a:tcPr marL="52111" marR="52111" marT="0" marB="0">
                    <a:noFill/>
                  </a:tcPr>
                </a:tc>
              </a:tr>
              <a:tr h="183103">
                <a:tc>
                  <a:txBody>
                    <a:bodyPr/>
                    <a:lstStyle/>
                    <a:p>
                      <a:pPr marL="0" marR="0">
                        <a:spcBef>
                          <a:spcPts val="0"/>
                        </a:spcBef>
                        <a:spcAft>
                          <a:spcPts val="0"/>
                        </a:spcAft>
                      </a:pPr>
                      <a:r>
                        <a:rPr lang="en-US" sz="1050" b="0">
                          <a:solidFill>
                            <a:srgbClr val="000000"/>
                          </a:solidFill>
                          <a:effectLst/>
                        </a:rPr>
                        <a:t>id</a:t>
                      </a:r>
                      <a:endParaRPr lang="en-US" sz="1050" b="0">
                        <a:solidFill>
                          <a:srgbClr val="000000"/>
                        </a:solidFill>
                        <a:effectLst/>
                        <a:latin typeface="Times"/>
                        <a:ea typeface="Times New Roman"/>
                        <a:cs typeface="Times New Roman"/>
                      </a:endParaRPr>
                    </a:p>
                  </a:txBody>
                  <a:tcPr marL="52111" marR="52111" marT="0" marB="0">
                    <a:noFill/>
                  </a:tcPr>
                </a:tc>
                <a:tc>
                  <a:txBody>
                    <a:bodyPr/>
                    <a:lstStyle/>
                    <a:p>
                      <a:pPr marL="0" marR="0">
                        <a:spcBef>
                          <a:spcPts val="0"/>
                        </a:spcBef>
                        <a:spcAft>
                          <a:spcPts val="0"/>
                        </a:spcAft>
                      </a:pPr>
                      <a:r>
                        <a:rPr lang="en-US" sz="1050" b="0">
                          <a:solidFill>
                            <a:srgbClr val="000000"/>
                          </a:solidFill>
                          <a:effectLst/>
                        </a:rPr>
                        <a:t>A unique identifier for the list of servers.</a:t>
                      </a:r>
                      <a:endParaRPr lang="en-US" sz="1050" b="0">
                        <a:solidFill>
                          <a:srgbClr val="000000"/>
                        </a:solidFill>
                        <a:effectLst/>
                        <a:latin typeface="Times"/>
                        <a:ea typeface="Times New Roman"/>
                        <a:cs typeface="Times New Roman"/>
                      </a:endParaRPr>
                    </a:p>
                  </a:txBody>
                  <a:tcPr marL="52111" marR="52111" marT="0" marB="0">
                    <a:noFill/>
                  </a:tcPr>
                </a:tc>
                <a:tc>
                  <a:txBody>
                    <a:bodyPr/>
                    <a:lstStyle/>
                    <a:p>
                      <a:pPr marL="0" marR="0">
                        <a:spcBef>
                          <a:spcPts val="0"/>
                        </a:spcBef>
                        <a:spcAft>
                          <a:spcPts val="0"/>
                        </a:spcAft>
                      </a:pPr>
                      <a:r>
                        <a:rPr lang="en-US" sz="1050" b="0">
                          <a:solidFill>
                            <a:srgbClr val="000000"/>
                          </a:solidFill>
                          <a:effectLst/>
                        </a:rPr>
                        <a:t>yes</a:t>
                      </a:r>
                      <a:endParaRPr lang="en-US" sz="1050" b="0">
                        <a:solidFill>
                          <a:srgbClr val="000000"/>
                        </a:solidFill>
                        <a:effectLst/>
                        <a:latin typeface="Times"/>
                        <a:ea typeface="Times New Roman"/>
                        <a:cs typeface="Times New Roman"/>
                      </a:endParaRPr>
                    </a:p>
                  </a:txBody>
                  <a:tcPr marL="52111" marR="52111" marT="0" marB="0">
                    <a:noFill/>
                  </a:tcPr>
                </a:tc>
              </a:tr>
              <a:tr h="160306">
                <a:tc>
                  <a:txBody>
                    <a:bodyPr/>
                    <a:lstStyle/>
                    <a:p>
                      <a:pPr marL="0" marR="0">
                        <a:spcBef>
                          <a:spcPts val="0"/>
                        </a:spcBef>
                        <a:spcAft>
                          <a:spcPts val="0"/>
                        </a:spcAft>
                      </a:pPr>
                      <a:r>
                        <a:rPr lang="en-US" sz="1050" b="0">
                          <a:solidFill>
                            <a:srgbClr val="000000"/>
                          </a:solidFill>
                          <a:effectLst/>
                        </a:rPr>
                        <a:t>hostname</a:t>
                      </a:r>
                      <a:endParaRPr lang="en-US" sz="1050" b="0">
                        <a:solidFill>
                          <a:srgbClr val="000000"/>
                        </a:solidFill>
                        <a:effectLst/>
                        <a:latin typeface="Times"/>
                        <a:ea typeface="Times New Roman"/>
                        <a:cs typeface="Times New Roman"/>
                      </a:endParaRPr>
                    </a:p>
                  </a:txBody>
                  <a:tcPr marL="52111" marR="52111" marT="0" marB="0">
                    <a:noFill/>
                  </a:tcPr>
                </a:tc>
                <a:tc>
                  <a:txBody>
                    <a:bodyPr/>
                    <a:lstStyle/>
                    <a:p>
                      <a:pPr marL="0" marR="0">
                        <a:spcBef>
                          <a:spcPts val="0"/>
                        </a:spcBef>
                        <a:spcAft>
                          <a:spcPts val="0"/>
                        </a:spcAft>
                      </a:pPr>
                      <a:r>
                        <a:rPr lang="en-US" sz="1050" b="0" dirty="0">
                          <a:solidFill>
                            <a:srgbClr val="000000"/>
                          </a:solidFill>
                          <a:effectLst/>
                        </a:rPr>
                        <a:t>The name of the </a:t>
                      </a:r>
                      <a:r>
                        <a:rPr lang="en-US" sz="1050" b="0" dirty="0" smtClean="0">
                          <a:solidFill>
                            <a:srgbClr val="000000"/>
                          </a:solidFill>
                          <a:effectLst/>
                        </a:rPr>
                        <a:t>CIS host</a:t>
                      </a:r>
                      <a:r>
                        <a:rPr lang="en-US" sz="1050" b="0" dirty="0">
                          <a:solidFill>
                            <a:srgbClr val="000000"/>
                          </a:solidFill>
                          <a:effectLst/>
                        </a:rPr>
                        <a:t>.</a:t>
                      </a:r>
                      <a:endParaRPr lang="en-US" sz="1050" b="0" dirty="0">
                        <a:solidFill>
                          <a:srgbClr val="000000"/>
                        </a:solidFill>
                        <a:effectLst/>
                        <a:latin typeface="Times"/>
                        <a:ea typeface="Times New Roman"/>
                        <a:cs typeface="Times New Roman"/>
                      </a:endParaRPr>
                    </a:p>
                  </a:txBody>
                  <a:tcPr marL="52111" marR="52111" marT="0" marB="0">
                    <a:noFill/>
                  </a:tcPr>
                </a:tc>
                <a:tc>
                  <a:txBody>
                    <a:bodyPr/>
                    <a:lstStyle/>
                    <a:p>
                      <a:pPr marL="0" marR="0">
                        <a:spcBef>
                          <a:spcPts val="0"/>
                        </a:spcBef>
                        <a:spcAft>
                          <a:spcPts val="0"/>
                        </a:spcAft>
                      </a:pPr>
                      <a:r>
                        <a:rPr lang="en-US" sz="1050" b="0">
                          <a:solidFill>
                            <a:srgbClr val="000000"/>
                          </a:solidFill>
                          <a:effectLst/>
                        </a:rPr>
                        <a:t>yes</a:t>
                      </a:r>
                      <a:endParaRPr lang="en-US" sz="1050" b="0">
                        <a:solidFill>
                          <a:srgbClr val="000000"/>
                        </a:solidFill>
                        <a:effectLst/>
                        <a:latin typeface="Times"/>
                        <a:ea typeface="Times New Roman"/>
                        <a:cs typeface="Times New Roman"/>
                      </a:endParaRPr>
                    </a:p>
                  </a:txBody>
                  <a:tcPr marL="52111" marR="52111" marT="0" marB="0">
                    <a:noFill/>
                  </a:tcPr>
                </a:tc>
              </a:tr>
              <a:tr h="382007">
                <a:tc>
                  <a:txBody>
                    <a:bodyPr/>
                    <a:lstStyle/>
                    <a:p>
                      <a:pPr marL="0" marR="0">
                        <a:spcBef>
                          <a:spcPts val="0"/>
                        </a:spcBef>
                        <a:spcAft>
                          <a:spcPts val="0"/>
                        </a:spcAft>
                      </a:pPr>
                      <a:r>
                        <a:rPr lang="en-US" sz="1050" b="0" dirty="0">
                          <a:solidFill>
                            <a:srgbClr val="000000"/>
                          </a:solidFill>
                          <a:effectLst/>
                        </a:rPr>
                        <a:t>port</a:t>
                      </a:r>
                      <a:endParaRPr lang="en-US" sz="1050" b="0" dirty="0">
                        <a:solidFill>
                          <a:srgbClr val="000000"/>
                        </a:solidFill>
                        <a:effectLst/>
                        <a:latin typeface="Times"/>
                        <a:ea typeface="Times New Roman"/>
                        <a:cs typeface="Times New Roman"/>
                      </a:endParaRPr>
                    </a:p>
                  </a:txBody>
                  <a:tcPr marL="52111" marR="52111" marT="0" marB="0">
                    <a:noFill/>
                  </a:tcPr>
                </a:tc>
                <a:tc>
                  <a:txBody>
                    <a:bodyPr/>
                    <a:lstStyle/>
                    <a:p>
                      <a:pPr marL="0" marR="0">
                        <a:spcBef>
                          <a:spcPts val="0"/>
                        </a:spcBef>
                        <a:spcAft>
                          <a:spcPts val="0"/>
                        </a:spcAft>
                      </a:pPr>
                      <a:r>
                        <a:rPr lang="en-US" sz="1050" b="0">
                          <a:solidFill>
                            <a:srgbClr val="000000"/>
                          </a:solidFill>
                          <a:effectLst/>
                        </a:rPr>
                        <a:t>The port number for either http or https access.  Depends on how “allowHttps” is set.</a:t>
                      </a:r>
                      <a:endParaRPr lang="en-US" sz="1050" b="0">
                        <a:solidFill>
                          <a:srgbClr val="000000"/>
                        </a:solidFill>
                        <a:effectLst/>
                        <a:latin typeface="Times"/>
                        <a:ea typeface="Times New Roman"/>
                        <a:cs typeface="Times New Roman"/>
                      </a:endParaRPr>
                    </a:p>
                  </a:txBody>
                  <a:tcPr marL="52111" marR="52111" marT="0" marB="0">
                    <a:noFill/>
                  </a:tcPr>
                </a:tc>
                <a:tc>
                  <a:txBody>
                    <a:bodyPr/>
                    <a:lstStyle/>
                    <a:p>
                      <a:pPr marL="0" marR="0">
                        <a:spcBef>
                          <a:spcPts val="0"/>
                        </a:spcBef>
                        <a:spcAft>
                          <a:spcPts val="0"/>
                        </a:spcAft>
                      </a:pPr>
                      <a:r>
                        <a:rPr lang="en-US" sz="1050" b="0">
                          <a:solidFill>
                            <a:srgbClr val="000000"/>
                          </a:solidFill>
                          <a:effectLst/>
                        </a:rPr>
                        <a:t>yes</a:t>
                      </a:r>
                      <a:endParaRPr lang="en-US" sz="1050" b="0">
                        <a:solidFill>
                          <a:srgbClr val="000000"/>
                        </a:solidFill>
                        <a:effectLst/>
                        <a:latin typeface="Times"/>
                        <a:ea typeface="Times New Roman"/>
                        <a:cs typeface="Times New Roman"/>
                      </a:endParaRPr>
                    </a:p>
                  </a:txBody>
                  <a:tcPr marL="52111" marR="52111" marT="0" marB="0">
                    <a:noFill/>
                  </a:tcPr>
                </a:tc>
              </a:tr>
              <a:tr h="320613">
                <a:tc>
                  <a:txBody>
                    <a:bodyPr/>
                    <a:lstStyle/>
                    <a:p>
                      <a:pPr marL="0" marR="0">
                        <a:spcBef>
                          <a:spcPts val="0"/>
                        </a:spcBef>
                        <a:spcAft>
                          <a:spcPts val="0"/>
                        </a:spcAft>
                      </a:pPr>
                      <a:r>
                        <a:rPr lang="en-US" sz="1050" b="0">
                          <a:solidFill>
                            <a:srgbClr val="000000"/>
                          </a:solidFill>
                          <a:effectLst/>
                        </a:rPr>
                        <a:t>usage</a:t>
                      </a:r>
                      <a:endParaRPr lang="en-US" sz="1050" b="0">
                        <a:solidFill>
                          <a:srgbClr val="000000"/>
                        </a:solidFill>
                        <a:effectLst/>
                        <a:latin typeface="Times"/>
                        <a:ea typeface="Times New Roman"/>
                        <a:cs typeface="Times New Roman"/>
                      </a:endParaRPr>
                    </a:p>
                  </a:txBody>
                  <a:tcPr marL="52111" marR="52111" marT="0" marB="0">
                    <a:noFill/>
                  </a:tcPr>
                </a:tc>
                <a:tc>
                  <a:txBody>
                    <a:bodyPr/>
                    <a:lstStyle/>
                    <a:p>
                      <a:pPr marL="0" marR="0">
                        <a:spcBef>
                          <a:spcPts val="0"/>
                        </a:spcBef>
                        <a:spcAft>
                          <a:spcPts val="0"/>
                        </a:spcAft>
                      </a:pPr>
                      <a:r>
                        <a:rPr lang="en-US" sz="1050" b="0">
                          <a:solidFill>
                            <a:srgbClr val="000000"/>
                          </a:solidFill>
                          <a:effectLst/>
                        </a:rPr>
                        <a:t>Identifies how this server is used and for documentation purposes only.</a:t>
                      </a:r>
                      <a:endParaRPr lang="en-US" sz="1050" b="0">
                        <a:solidFill>
                          <a:srgbClr val="000000"/>
                        </a:solidFill>
                        <a:effectLst/>
                        <a:latin typeface="Times"/>
                        <a:ea typeface="Times New Roman"/>
                        <a:cs typeface="Times New Roman"/>
                      </a:endParaRPr>
                    </a:p>
                  </a:txBody>
                  <a:tcPr marL="52111" marR="52111" marT="0" marB="0">
                    <a:noFill/>
                  </a:tcPr>
                </a:tc>
                <a:tc>
                  <a:txBody>
                    <a:bodyPr/>
                    <a:lstStyle/>
                    <a:p>
                      <a:pPr marL="0" marR="0">
                        <a:spcBef>
                          <a:spcPts val="0"/>
                        </a:spcBef>
                        <a:spcAft>
                          <a:spcPts val="0"/>
                        </a:spcAft>
                      </a:pPr>
                      <a:r>
                        <a:rPr lang="en-US" sz="1050" b="0">
                          <a:solidFill>
                            <a:srgbClr val="000000"/>
                          </a:solidFill>
                          <a:effectLst/>
                        </a:rPr>
                        <a:t>yes</a:t>
                      </a:r>
                      <a:endParaRPr lang="en-US" sz="1050" b="0">
                        <a:solidFill>
                          <a:srgbClr val="000000"/>
                        </a:solidFill>
                        <a:effectLst/>
                        <a:latin typeface="Times"/>
                        <a:ea typeface="Times New Roman"/>
                        <a:cs typeface="Times New Roman"/>
                      </a:endParaRPr>
                    </a:p>
                  </a:txBody>
                  <a:tcPr marL="52111" marR="52111" marT="0" marB="0">
                    <a:noFill/>
                  </a:tcPr>
                </a:tc>
              </a:tr>
              <a:tr h="214119">
                <a:tc>
                  <a:txBody>
                    <a:bodyPr/>
                    <a:lstStyle/>
                    <a:p>
                      <a:pPr marL="0" marR="0">
                        <a:spcBef>
                          <a:spcPts val="0"/>
                        </a:spcBef>
                        <a:spcAft>
                          <a:spcPts val="0"/>
                        </a:spcAft>
                      </a:pPr>
                      <a:r>
                        <a:rPr lang="en-US" sz="1050" b="0" dirty="0">
                          <a:solidFill>
                            <a:srgbClr val="000000"/>
                          </a:solidFill>
                          <a:effectLst/>
                        </a:rPr>
                        <a:t>user</a:t>
                      </a:r>
                      <a:endParaRPr lang="en-US" sz="1050" b="0" dirty="0">
                        <a:solidFill>
                          <a:srgbClr val="000000"/>
                        </a:solidFill>
                        <a:effectLst/>
                        <a:latin typeface="Times"/>
                        <a:ea typeface="Times New Roman"/>
                        <a:cs typeface="Times New Roman"/>
                      </a:endParaRPr>
                    </a:p>
                  </a:txBody>
                  <a:tcPr marL="52111" marR="52111" marT="0" marB="0">
                    <a:noFill/>
                  </a:tcPr>
                </a:tc>
                <a:tc>
                  <a:txBody>
                    <a:bodyPr/>
                    <a:lstStyle/>
                    <a:p>
                      <a:pPr marL="0" marR="0">
                        <a:spcBef>
                          <a:spcPts val="0"/>
                        </a:spcBef>
                        <a:spcAft>
                          <a:spcPts val="0"/>
                        </a:spcAft>
                      </a:pPr>
                      <a:r>
                        <a:rPr lang="en-US" sz="1050" b="0" dirty="0">
                          <a:solidFill>
                            <a:srgbClr val="000000"/>
                          </a:solidFill>
                          <a:effectLst/>
                        </a:rPr>
                        <a:t>The user name which </a:t>
                      </a:r>
                      <a:r>
                        <a:rPr lang="en-US" sz="1050" b="0" dirty="0" smtClean="0">
                          <a:solidFill>
                            <a:srgbClr val="000000"/>
                          </a:solidFill>
                          <a:effectLst/>
                        </a:rPr>
                        <a:t>used </a:t>
                      </a:r>
                      <a:r>
                        <a:rPr lang="en-US" sz="1050" b="0" dirty="0">
                          <a:solidFill>
                            <a:srgbClr val="000000"/>
                          </a:solidFill>
                          <a:effectLst/>
                        </a:rPr>
                        <a:t>to connect to </a:t>
                      </a:r>
                      <a:r>
                        <a:rPr lang="en-US" sz="1050" b="0" dirty="0" smtClean="0">
                          <a:solidFill>
                            <a:srgbClr val="000000"/>
                          </a:solidFill>
                          <a:effectLst/>
                        </a:rPr>
                        <a:t>CIS.</a:t>
                      </a:r>
                      <a:endParaRPr lang="en-US" sz="1050" b="0" dirty="0">
                        <a:solidFill>
                          <a:srgbClr val="000000"/>
                        </a:solidFill>
                        <a:effectLst/>
                        <a:latin typeface="Times"/>
                        <a:ea typeface="Times New Roman"/>
                        <a:cs typeface="Times New Roman"/>
                      </a:endParaRPr>
                    </a:p>
                  </a:txBody>
                  <a:tcPr marL="52111" marR="52111" marT="0" marB="0">
                    <a:noFill/>
                  </a:tcPr>
                </a:tc>
                <a:tc>
                  <a:txBody>
                    <a:bodyPr/>
                    <a:lstStyle/>
                    <a:p>
                      <a:pPr marL="0" marR="0">
                        <a:spcBef>
                          <a:spcPts val="0"/>
                        </a:spcBef>
                        <a:spcAft>
                          <a:spcPts val="0"/>
                        </a:spcAft>
                      </a:pPr>
                      <a:r>
                        <a:rPr lang="en-US" sz="1050" b="0">
                          <a:solidFill>
                            <a:srgbClr val="000000"/>
                          </a:solidFill>
                          <a:effectLst/>
                        </a:rPr>
                        <a:t> </a:t>
                      </a:r>
                      <a:endParaRPr lang="en-US" sz="1050" b="0">
                        <a:solidFill>
                          <a:srgbClr val="000000"/>
                        </a:solidFill>
                        <a:effectLst/>
                        <a:latin typeface="Times"/>
                        <a:ea typeface="Times New Roman"/>
                        <a:cs typeface="Times New Roman"/>
                      </a:endParaRPr>
                    </a:p>
                  </a:txBody>
                  <a:tcPr marL="52111" marR="52111" marT="0" marB="0">
                    <a:noFill/>
                  </a:tcPr>
                </a:tc>
              </a:tr>
              <a:tr h="641226">
                <a:tc>
                  <a:txBody>
                    <a:bodyPr/>
                    <a:lstStyle/>
                    <a:p>
                      <a:pPr marL="0" marR="0">
                        <a:spcBef>
                          <a:spcPts val="0"/>
                        </a:spcBef>
                        <a:spcAft>
                          <a:spcPts val="0"/>
                        </a:spcAft>
                      </a:pPr>
                      <a:r>
                        <a:rPr lang="en-US" sz="1050" b="0">
                          <a:solidFill>
                            <a:srgbClr val="000000"/>
                          </a:solidFill>
                          <a:effectLst/>
                        </a:rPr>
                        <a:t>encryptedPassword</a:t>
                      </a:r>
                      <a:endParaRPr lang="en-US" sz="1050" b="0">
                        <a:solidFill>
                          <a:srgbClr val="000000"/>
                        </a:solidFill>
                        <a:effectLst/>
                        <a:latin typeface="Times"/>
                        <a:ea typeface="Times New Roman"/>
                        <a:cs typeface="Times New Roman"/>
                      </a:endParaRPr>
                    </a:p>
                  </a:txBody>
                  <a:tcPr marL="52111" marR="52111" marT="0" marB="0">
                    <a:noFill/>
                  </a:tcPr>
                </a:tc>
                <a:tc>
                  <a:txBody>
                    <a:bodyPr/>
                    <a:lstStyle/>
                    <a:p>
                      <a:pPr marL="0" marR="0">
                        <a:spcBef>
                          <a:spcPts val="0"/>
                        </a:spcBef>
                        <a:spcAft>
                          <a:spcPts val="0"/>
                        </a:spcAft>
                      </a:pPr>
                      <a:r>
                        <a:rPr lang="en-US" sz="1050" b="0" dirty="0">
                          <a:solidFill>
                            <a:srgbClr val="000000"/>
                          </a:solidFill>
                          <a:effectLst/>
                        </a:rPr>
                        <a:t>The password for the user.  To encrypt this attribute execute the command: ExecutePDTool.bat –encrypt ..\resources\modules\servers.xml</a:t>
                      </a:r>
                      <a:endParaRPr lang="en-US" sz="1050" b="0" dirty="0">
                        <a:solidFill>
                          <a:srgbClr val="000000"/>
                        </a:solidFill>
                        <a:effectLst/>
                        <a:latin typeface="Times"/>
                        <a:ea typeface="Times New Roman"/>
                        <a:cs typeface="Times New Roman"/>
                      </a:endParaRPr>
                    </a:p>
                  </a:txBody>
                  <a:tcPr marL="52111" marR="52111" marT="0" marB="0">
                    <a:noFill/>
                  </a:tcPr>
                </a:tc>
                <a:tc>
                  <a:txBody>
                    <a:bodyPr/>
                    <a:lstStyle/>
                    <a:p>
                      <a:pPr marL="0" marR="0">
                        <a:spcBef>
                          <a:spcPts val="0"/>
                        </a:spcBef>
                        <a:spcAft>
                          <a:spcPts val="0"/>
                        </a:spcAft>
                      </a:pPr>
                      <a:r>
                        <a:rPr lang="en-US" sz="1050" b="0">
                          <a:solidFill>
                            <a:srgbClr val="000000"/>
                          </a:solidFill>
                          <a:effectLst/>
                        </a:rPr>
                        <a:t>yes</a:t>
                      </a:r>
                      <a:endParaRPr lang="en-US" sz="1050" b="0">
                        <a:solidFill>
                          <a:srgbClr val="000000"/>
                        </a:solidFill>
                        <a:effectLst/>
                        <a:latin typeface="Times"/>
                        <a:ea typeface="Times New Roman"/>
                        <a:cs typeface="Times New Roman"/>
                      </a:endParaRPr>
                    </a:p>
                  </a:txBody>
                  <a:tcPr marL="52111" marR="52111" marT="0" marB="0">
                    <a:noFill/>
                  </a:tcPr>
                </a:tc>
              </a:tr>
              <a:tr h="194423">
                <a:tc>
                  <a:txBody>
                    <a:bodyPr/>
                    <a:lstStyle/>
                    <a:p>
                      <a:pPr marL="0" marR="0">
                        <a:spcBef>
                          <a:spcPts val="0"/>
                        </a:spcBef>
                        <a:spcAft>
                          <a:spcPts val="0"/>
                        </a:spcAft>
                      </a:pPr>
                      <a:r>
                        <a:rPr lang="en-US" sz="1050" b="0">
                          <a:solidFill>
                            <a:srgbClr val="000000"/>
                          </a:solidFill>
                          <a:effectLst/>
                        </a:rPr>
                        <a:t>domain</a:t>
                      </a:r>
                      <a:endParaRPr lang="en-US" sz="1050" b="0">
                        <a:solidFill>
                          <a:srgbClr val="000000"/>
                        </a:solidFill>
                        <a:effectLst/>
                        <a:latin typeface="Times"/>
                        <a:ea typeface="Times New Roman"/>
                        <a:cs typeface="Times New Roman"/>
                      </a:endParaRPr>
                    </a:p>
                  </a:txBody>
                  <a:tcPr marL="52111" marR="52111" marT="0" marB="0">
                    <a:noFill/>
                  </a:tcPr>
                </a:tc>
                <a:tc>
                  <a:txBody>
                    <a:bodyPr/>
                    <a:lstStyle/>
                    <a:p>
                      <a:pPr marL="0" marR="0">
                        <a:spcBef>
                          <a:spcPts val="0"/>
                        </a:spcBef>
                        <a:spcAft>
                          <a:spcPts val="0"/>
                        </a:spcAft>
                      </a:pPr>
                      <a:r>
                        <a:rPr lang="en-US" sz="1050" b="0" dirty="0">
                          <a:solidFill>
                            <a:srgbClr val="000000"/>
                          </a:solidFill>
                          <a:effectLst/>
                        </a:rPr>
                        <a:t>The domain </a:t>
                      </a:r>
                      <a:r>
                        <a:rPr lang="en-US" sz="1050" b="0" dirty="0" smtClean="0">
                          <a:solidFill>
                            <a:srgbClr val="000000"/>
                          </a:solidFill>
                          <a:effectLst/>
                        </a:rPr>
                        <a:t>for </a:t>
                      </a:r>
                      <a:r>
                        <a:rPr lang="en-US" sz="1050" b="0" dirty="0">
                          <a:solidFill>
                            <a:srgbClr val="000000"/>
                          </a:solidFill>
                          <a:effectLst/>
                        </a:rPr>
                        <a:t>the user connecting to </a:t>
                      </a:r>
                      <a:r>
                        <a:rPr lang="en-US" sz="1050" b="0" dirty="0" smtClean="0">
                          <a:solidFill>
                            <a:srgbClr val="000000"/>
                          </a:solidFill>
                          <a:effectLst/>
                        </a:rPr>
                        <a:t>CIS.</a:t>
                      </a:r>
                      <a:endParaRPr lang="en-US" sz="1050" b="0" dirty="0">
                        <a:solidFill>
                          <a:srgbClr val="000000"/>
                        </a:solidFill>
                        <a:effectLst/>
                        <a:latin typeface="Times"/>
                        <a:ea typeface="Times New Roman"/>
                        <a:cs typeface="Times New Roman"/>
                      </a:endParaRPr>
                    </a:p>
                  </a:txBody>
                  <a:tcPr marL="52111" marR="52111" marT="0" marB="0">
                    <a:noFill/>
                  </a:tcPr>
                </a:tc>
                <a:tc>
                  <a:txBody>
                    <a:bodyPr/>
                    <a:lstStyle/>
                    <a:p>
                      <a:pPr marL="0" marR="0">
                        <a:spcBef>
                          <a:spcPts val="0"/>
                        </a:spcBef>
                        <a:spcAft>
                          <a:spcPts val="0"/>
                        </a:spcAft>
                      </a:pPr>
                      <a:r>
                        <a:rPr lang="en-US" sz="1050" b="0">
                          <a:solidFill>
                            <a:srgbClr val="000000"/>
                          </a:solidFill>
                          <a:effectLst/>
                        </a:rPr>
                        <a:t>yes</a:t>
                      </a:r>
                      <a:endParaRPr lang="en-US" sz="1050" b="0">
                        <a:solidFill>
                          <a:srgbClr val="000000"/>
                        </a:solidFill>
                        <a:effectLst/>
                        <a:latin typeface="Times"/>
                        <a:ea typeface="Times New Roman"/>
                        <a:cs typeface="Times New Roman"/>
                      </a:endParaRPr>
                    </a:p>
                  </a:txBody>
                  <a:tcPr marL="52111" marR="52111" marT="0" marB="0">
                    <a:noFill/>
                  </a:tcPr>
                </a:tc>
              </a:tr>
              <a:tr h="369609">
                <a:tc>
                  <a:txBody>
                    <a:bodyPr/>
                    <a:lstStyle/>
                    <a:p>
                      <a:pPr marL="0" marR="0">
                        <a:spcBef>
                          <a:spcPts val="0"/>
                        </a:spcBef>
                        <a:spcAft>
                          <a:spcPts val="0"/>
                        </a:spcAft>
                      </a:pPr>
                      <a:r>
                        <a:rPr lang="en-US" sz="1050" b="0">
                          <a:solidFill>
                            <a:srgbClr val="000000"/>
                          </a:solidFill>
                          <a:effectLst/>
                        </a:rPr>
                        <a:t>cishome</a:t>
                      </a:r>
                      <a:endParaRPr lang="en-US" sz="1050" b="0">
                        <a:solidFill>
                          <a:srgbClr val="000000"/>
                        </a:solidFill>
                        <a:effectLst/>
                        <a:latin typeface="Times"/>
                        <a:ea typeface="Times New Roman"/>
                        <a:cs typeface="Times New Roman"/>
                      </a:endParaRPr>
                    </a:p>
                  </a:txBody>
                  <a:tcPr marL="52111" marR="52111" marT="0" marB="0">
                    <a:noFill/>
                  </a:tcPr>
                </a:tc>
                <a:tc>
                  <a:txBody>
                    <a:bodyPr/>
                    <a:lstStyle/>
                    <a:p>
                      <a:pPr marL="0" marR="0">
                        <a:spcBef>
                          <a:spcPts val="0"/>
                        </a:spcBef>
                        <a:spcAft>
                          <a:spcPts val="0"/>
                        </a:spcAft>
                      </a:pPr>
                      <a:r>
                        <a:rPr lang="en-US" sz="1050" b="0" dirty="0">
                          <a:solidFill>
                            <a:srgbClr val="000000"/>
                          </a:solidFill>
                          <a:effectLst/>
                        </a:rPr>
                        <a:t>Identifies the Composite home directory for documentation purposes only.</a:t>
                      </a:r>
                      <a:endParaRPr lang="en-US" sz="1050" b="0" dirty="0">
                        <a:solidFill>
                          <a:srgbClr val="000000"/>
                        </a:solidFill>
                        <a:effectLst/>
                        <a:latin typeface="Times"/>
                        <a:ea typeface="Times New Roman"/>
                        <a:cs typeface="Times New Roman"/>
                      </a:endParaRPr>
                    </a:p>
                  </a:txBody>
                  <a:tcPr marL="52111" marR="52111" marT="0" marB="0">
                    <a:noFill/>
                  </a:tcPr>
                </a:tc>
                <a:tc>
                  <a:txBody>
                    <a:bodyPr/>
                    <a:lstStyle/>
                    <a:p>
                      <a:pPr marL="0" marR="0">
                        <a:spcBef>
                          <a:spcPts val="0"/>
                        </a:spcBef>
                        <a:spcAft>
                          <a:spcPts val="0"/>
                        </a:spcAft>
                      </a:pPr>
                      <a:r>
                        <a:rPr lang="en-US" sz="1050" b="0">
                          <a:solidFill>
                            <a:srgbClr val="000000"/>
                          </a:solidFill>
                          <a:effectLst/>
                        </a:rPr>
                        <a:t>yes</a:t>
                      </a:r>
                      <a:endParaRPr lang="en-US" sz="1050" b="0">
                        <a:solidFill>
                          <a:srgbClr val="000000"/>
                        </a:solidFill>
                        <a:effectLst/>
                        <a:latin typeface="Times"/>
                        <a:ea typeface="Times New Roman"/>
                        <a:cs typeface="Times New Roman"/>
                      </a:endParaRPr>
                    </a:p>
                  </a:txBody>
                  <a:tcPr marL="52111" marR="52111" marT="0" marB="0">
                    <a:noFill/>
                  </a:tcPr>
                </a:tc>
              </a:tr>
              <a:tr h="358169">
                <a:tc>
                  <a:txBody>
                    <a:bodyPr/>
                    <a:lstStyle/>
                    <a:p>
                      <a:pPr marL="0" marR="0">
                        <a:spcBef>
                          <a:spcPts val="0"/>
                        </a:spcBef>
                        <a:spcAft>
                          <a:spcPts val="0"/>
                        </a:spcAft>
                      </a:pPr>
                      <a:r>
                        <a:rPr lang="en-US" sz="1050" b="0">
                          <a:solidFill>
                            <a:srgbClr val="000000"/>
                          </a:solidFill>
                          <a:effectLst/>
                        </a:rPr>
                        <a:t>clusername</a:t>
                      </a:r>
                      <a:endParaRPr lang="en-US" sz="1050" b="0">
                        <a:solidFill>
                          <a:srgbClr val="000000"/>
                        </a:solidFill>
                        <a:effectLst/>
                        <a:latin typeface="Times"/>
                        <a:ea typeface="Times New Roman"/>
                        <a:cs typeface="Times New Roman"/>
                      </a:endParaRPr>
                    </a:p>
                  </a:txBody>
                  <a:tcPr marL="52111" marR="52111" marT="0" marB="0">
                    <a:noFill/>
                  </a:tcPr>
                </a:tc>
                <a:tc>
                  <a:txBody>
                    <a:bodyPr/>
                    <a:lstStyle/>
                    <a:p>
                      <a:pPr marL="0" marR="0">
                        <a:spcBef>
                          <a:spcPts val="0"/>
                        </a:spcBef>
                        <a:spcAft>
                          <a:spcPts val="0"/>
                        </a:spcAft>
                      </a:pPr>
                      <a:r>
                        <a:rPr lang="en-US" sz="1050" b="0">
                          <a:solidFill>
                            <a:srgbClr val="000000"/>
                          </a:solidFill>
                          <a:effectLst/>
                        </a:rPr>
                        <a:t>Identifies the name of the Composite cluster for documentation purposes only.</a:t>
                      </a:r>
                      <a:endParaRPr lang="en-US" sz="1050" b="0">
                        <a:solidFill>
                          <a:srgbClr val="000000"/>
                        </a:solidFill>
                        <a:effectLst/>
                        <a:latin typeface="Times"/>
                        <a:ea typeface="Times New Roman"/>
                        <a:cs typeface="Times New Roman"/>
                      </a:endParaRPr>
                    </a:p>
                  </a:txBody>
                  <a:tcPr marL="52111" marR="52111" marT="0" marB="0">
                    <a:noFill/>
                  </a:tcPr>
                </a:tc>
                <a:tc>
                  <a:txBody>
                    <a:bodyPr/>
                    <a:lstStyle/>
                    <a:p>
                      <a:pPr marL="0" marR="0">
                        <a:spcBef>
                          <a:spcPts val="0"/>
                        </a:spcBef>
                        <a:spcAft>
                          <a:spcPts val="0"/>
                        </a:spcAft>
                      </a:pPr>
                      <a:r>
                        <a:rPr lang="en-US" sz="1050" b="0">
                          <a:solidFill>
                            <a:srgbClr val="000000"/>
                          </a:solidFill>
                          <a:effectLst/>
                        </a:rPr>
                        <a:t>yes</a:t>
                      </a:r>
                      <a:endParaRPr lang="en-US" sz="1050" b="0">
                        <a:solidFill>
                          <a:srgbClr val="000000"/>
                        </a:solidFill>
                        <a:effectLst/>
                        <a:latin typeface="Times"/>
                        <a:ea typeface="Times New Roman"/>
                        <a:cs typeface="Times New Roman"/>
                      </a:endParaRPr>
                    </a:p>
                  </a:txBody>
                  <a:tcPr marL="52111" marR="52111" marT="0" marB="0">
                    <a:noFill/>
                  </a:tcPr>
                </a:tc>
              </a:tr>
              <a:tr h="355528">
                <a:tc>
                  <a:txBody>
                    <a:bodyPr/>
                    <a:lstStyle/>
                    <a:p>
                      <a:pPr marL="0" marR="0">
                        <a:spcBef>
                          <a:spcPts val="0"/>
                        </a:spcBef>
                        <a:spcAft>
                          <a:spcPts val="0"/>
                        </a:spcAft>
                      </a:pPr>
                      <a:r>
                        <a:rPr lang="en-US" sz="1050" b="0">
                          <a:solidFill>
                            <a:srgbClr val="000000"/>
                          </a:solidFill>
                          <a:effectLst/>
                        </a:rPr>
                        <a:t>site</a:t>
                      </a:r>
                      <a:endParaRPr lang="en-US" sz="1050" b="0">
                        <a:solidFill>
                          <a:srgbClr val="000000"/>
                        </a:solidFill>
                        <a:effectLst/>
                        <a:latin typeface="Times"/>
                        <a:ea typeface="Times New Roman"/>
                        <a:cs typeface="Times New Roman"/>
                      </a:endParaRPr>
                    </a:p>
                  </a:txBody>
                  <a:tcPr marL="52111" marR="52111" marT="0" marB="0">
                    <a:noFill/>
                  </a:tcPr>
                </a:tc>
                <a:tc>
                  <a:txBody>
                    <a:bodyPr/>
                    <a:lstStyle/>
                    <a:p>
                      <a:pPr marL="0" marR="0">
                        <a:spcBef>
                          <a:spcPts val="0"/>
                        </a:spcBef>
                        <a:spcAft>
                          <a:spcPts val="0"/>
                        </a:spcAft>
                      </a:pPr>
                      <a:r>
                        <a:rPr lang="en-US" sz="1050" b="0">
                          <a:solidFill>
                            <a:srgbClr val="000000"/>
                          </a:solidFill>
                          <a:effectLst/>
                        </a:rPr>
                        <a:t>Identifies the Composite site for documentation purposes only.</a:t>
                      </a:r>
                      <a:endParaRPr lang="en-US" sz="1050" b="0">
                        <a:solidFill>
                          <a:srgbClr val="000000"/>
                        </a:solidFill>
                        <a:effectLst/>
                        <a:latin typeface="Times"/>
                        <a:ea typeface="Times New Roman"/>
                        <a:cs typeface="Times New Roman"/>
                      </a:endParaRPr>
                    </a:p>
                  </a:txBody>
                  <a:tcPr marL="52111" marR="52111" marT="0" marB="0">
                    <a:noFill/>
                  </a:tcPr>
                </a:tc>
                <a:tc>
                  <a:txBody>
                    <a:bodyPr/>
                    <a:lstStyle/>
                    <a:p>
                      <a:pPr marL="0" marR="0">
                        <a:spcBef>
                          <a:spcPts val="0"/>
                        </a:spcBef>
                        <a:spcAft>
                          <a:spcPts val="0"/>
                        </a:spcAft>
                      </a:pPr>
                      <a:r>
                        <a:rPr lang="en-US" sz="1050" b="0">
                          <a:solidFill>
                            <a:srgbClr val="000000"/>
                          </a:solidFill>
                          <a:effectLst/>
                        </a:rPr>
                        <a:t>yes</a:t>
                      </a:r>
                      <a:endParaRPr lang="en-US" sz="1050" b="0">
                        <a:solidFill>
                          <a:srgbClr val="000000"/>
                        </a:solidFill>
                        <a:effectLst/>
                        <a:latin typeface="Times"/>
                        <a:ea typeface="Times New Roman"/>
                        <a:cs typeface="Times New Roman"/>
                      </a:endParaRPr>
                    </a:p>
                  </a:txBody>
                  <a:tcPr marL="52111" marR="52111" marT="0" marB="0">
                    <a:noFill/>
                  </a:tcPr>
                </a:tc>
              </a:tr>
              <a:tr h="344088">
                <a:tc>
                  <a:txBody>
                    <a:bodyPr/>
                    <a:lstStyle/>
                    <a:p>
                      <a:pPr marL="0" marR="0">
                        <a:spcBef>
                          <a:spcPts val="0"/>
                        </a:spcBef>
                        <a:spcAft>
                          <a:spcPts val="0"/>
                        </a:spcAft>
                      </a:pPr>
                      <a:r>
                        <a:rPr lang="en-US" sz="1050" b="0" dirty="0" err="1">
                          <a:solidFill>
                            <a:srgbClr val="000000"/>
                          </a:solidFill>
                          <a:effectLst/>
                        </a:rPr>
                        <a:t>useHttps</a:t>
                      </a:r>
                      <a:endParaRPr lang="en-US" sz="1050" b="0" dirty="0">
                        <a:solidFill>
                          <a:srgbClr val="000000"/>
                        </a:solidFill>
                        <a:effectLst/>
                        <a:latin typeface="Times"/>
                        <a:ea typeface="Times New Roman"/>
                        <a:cs typeface="Times New Roman"/>
                      </a:endParaRPr>
                    </a:p>
                  </a:txBody>
                  <a:tcPr marL="52111" marR="52111" marT="0" marB="0">
                    <a:noFill/>
                  </a:tcPr>
                </a:tc>
                <a:tc>
                  <a:txBody>
                    <a:bodyPr/>
                    <a:lstStyle/>
                    <a:p>
                      <a:pPr marL="0" marR="0">
                        <a:spcBef>
                          <a:spcPts val="0"/>
                        </a:spcBef>
                        <a:spcAft>
                          <a:spcPts val="0"/>
                        </a:spcAft>
                      </a:pPr>
                      <a:r>
                        <a:rPr lang="en-US" sz="1050" b="0">
                          <a:solidFill>
                            <a:srgbClr val="000000"/>
                          </a:solidFill>
                          <a:effectLst/>
                        </a:rPr>
                        <a:t>Identifies whether the connection should be made with http “false” or https “true”.</a:t>
                      </a:r>
                      <a:endParaRPr lang="en-US" sz="1050" b="0">
                        <a:solidFill>
                          <a:srgbClr val="000000"/>
                        </a:solidFill>
                        <a:effectLst/>
                        <a:latin typeface="Times"/>
                        <a:ea typeface="Times New Roman"/>
                        <a:cs typeface="Times New Roman"/>
                      </a:endParaRPr>
                    </a:p>
                  </a:txBody>
                  <a:tcPr marL="52111" marR="52111" marT="0" marB="0">
                    <a:noFill/>
                  </a:tcPr>
                </a:tc>
                <a:tc>
                  <a:txBody>
                    <a:bodyPr/>
                    <a:lstStyle/>
                    <a:p>
                      <a:pPr marL="0" marR="0">
                        <a:spcBef>
                          <a:spcPts val="0"/>
                        </a:spcBef>
                        <a:spcAft>
                          <a:spcPts val="0"/>
                        </a:spcAft>
                      </a:pPr>
                      <a:r>
                        <a:rPr lang="en-US" sz="1050" b="0" dirty="0" smtClean="0">
                          <a:solidFill>
                            <a:srgbClr val="000000"/>
                          </a:solidFill>
                          <a:effectLst/>
                        </a:rPr>
                        <a:t>Yes</a:t>
                      </a:r>
                      <a:endParaRPr lang="en-US" sz="1050" b="0" dirty="0">
                        <a:solidFill>
                          <a:srgbClr val="000000"/>
                        </a:solidFill>
                        <a:effectLst/>
                        <a:latin typeface="Times"/>
                        <a:ea typeface="Times New Roman"/>
                        <a:cs typeface="Times New Roman"/>
                      </a:endParaRPr>
                    </a:p>
                  </a:txBody>
                  <a:tcPr marL="52111" marR="52111" marT="0" marB="0">
                    <a:noFill/>
                  </a:tcPr>
                </a:tc>
              </a:tr>
              <a:tr h="1344016">
                <a:tc>
                  <a:txBody>
                    <a:bodyPr/>
                    <a:lstStyle/>
                    <a:p>
                      <a:pPr marL="0" marR="0">
                        <a:spcBef>
                          <a:spcPts val="0"/>
                        </a:spcBef>
                        <a:spcAft>
                          <a:spcPts val="0"/>
                        </a:spcAft>
                      </a:pPr>
                      <a:r>
                        <a:rPr lang="en-US" sz="1050" b="0" dirty="0" err="1">
                          <a:solidFill>
                            <a:srgbClr val="000000"/>
                          </a:solidFill>
                          <a:effectLst/>
                        </a:rPr>
                        <a:t>allowVariables</a:t>
                      </a:r>
                      <a:endParaRPr lang="en-US" sz="1050" b="0" dirty="0">
                        <a:solidFill>
                          <a:srgbClr val="000000"/>
                        </a:solidFill>
                        <a:effectLst/>
                        <a:latin typeface="Times"/>
                        <a:ea typeface="Times New Roman"/>
                        <a:cs typeface="Times New Roman"/>
                      </a:endParaRPr>
                    </a:p>
                  </a:txBody>
                  <a:tcPr marL="52111" marR="52111" marT="0" marB="0">
                    <a:noFill/>
                  </a:tcPr>
                </a:tc>
                <a:tc>
                  <a:txBody>
                    <a:bodyPr/>
                    <a:lstStyle/>
                    <a:p>
                      <a:pPr marL="0" marR="0">
                        <a:spcBef>
                          <a:spcPts val="0"/>
                        </a:spcBef>
                        <a:spcAft>
                          <a:spcPts val="0"/>
                        </a:spcAft>
                      </a:pPr>
                      <a:r>
                        <a:rPr lang="en-US" sz="1050" b="0" dirty="0">
                          <a:solidFill>
                            <a:srgbClr val="000000"/>
                          </a:solidFill>
                          <a:effectLst/>
                        </a:rPr>
                        <a:t>Identifies whether variables are allowed within all or none of the variables described here.  If the attribute is not present or false then variables are not extracted.  If “true”, then any value containing $ or % is interpreted as a variable.  Be careful of passwords containing $ or % and </a:t>
                      </a:r>
                      <a:r>
                        <a:rPr lang="en-US" sz="1050" b="0" dirty="0" err="1">
                          <a:solidFill>
                            <a:srgbClr val="000000"/>
                          </a:solidFill>
                          <a:effectLst/>
                        </a:rPr>
                        <a:t>allowVariables</a:t>
                      </a:r>
                      <a:r>
                        <a:rPr lang="en-US" sz="1050" b="0" dirty="0">
                          <a:solidFill>
                            <a:srgbClr val="000000"/>
                          </a:solidFill>
                          <a:effectLst/>
                        </a:rPr>
                        <a:t>=true. </a:t>
                      </a:r>
                      <a:endParaRPr lang="en-US" sz="1050" b="0" dirty="0">
                        <a:solidFill>
                          <a:srgbClr val="000000"/>
                        </a:solidFill>
                        <a:effectLst/>
                        <a:latin typeface="Times"/>
                        <a:ea typeface="Times New Roman"/>
                        <a:cs typeface="Times New Roman"/>
                      </a:endParaRPr>
                    </a:p>
                  </a:txBody>
                  <a:tcPr marL="52111" marR="52111" marT="0" marB="0">
                    <a:noFill/>
                  </a:tcPr>
                </a:tc>
                <a:tc>
                  <a:txBody>
                    <a:bodyPr/>
                    <a:lstStyle/>
                    <a:p>
                      <a:pPr marL="0" marR="0">
                        <a:spcBef>
                          <a:spcPts val="0"/>
                        </a:spcBef>
                        <a:spcAft>
                          <a:spcPts val="0"/>
                        </a:spcAft>
                      </a:pPr>
                      <a:r>
                        <a:rPr lang="en-US" sz="1050" b="0" dirty="0">
                          <a:solidFill>
                            <a:srgbClr val="000000"/>
                          </a:solidFill>
                          <a:effectLst/>
                        </a:rPr>
                        <a:t>yes</a:t>
                      </a:r>
                      <a:endParaRPr lang="en-US" sz="1050" b="0" dirty="0">
                        <a:solidFill>
                          <a:srgbClr val="000000"/>
                        </a:solidFill>
                        <a:effectLst/>
                        <a:latin typeface="Times"/>
                        <a:ea typeface="Times New Roman"/>
                        <a:cs typeface="Times New Roman"/>
                      </a:endParaRPr>
                    </a:p>
                  </a:txBody>
                  <a:tcPr marL="52111" marR="52111" marT="0" marB="0">
                    <a:noFill/>
                  </a:tcPr>
                </a:tc>
              </a:tr>
            </a:tbl>
          </a:graphicData>
        </a:graphic>
      </p:graphicFrame>
    </p:spTree>
    <p:extLst>
      <p:ext uri="{BB962C8B-B14F-4D97-AF65-F5344CB8AC3E}">
        <p14:creationId xmlns:p14="http://schemas.microsoft.com/office/powerpoint/2010/main" val="3534981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675">
                                            <p:txEl>
                                              <p:pRg st="4" end="4"/>
                                            </p:txEl>
                                          </p:spTgt>
                                        </p:tgtEl>
                                        <p:attrNameLst>
                                          <p:attrName>style.visibility</p:attrName>
                                        </p:attrNameLst>
                                      </p:cBhvr>
                                      <p:to>
                                        <p:strVal val="visible"/>
                                      </p:to>
                                    </p:set>
                                    <p:animEffect transition="in" filter="fade">
                                      <p:cBhvr>
                                        <p:cTn id="7" dur="500"/>
                                        <p:tgtEl>
                                          <p:spTgt spid="28675">
                                            <p:txEl>
                                              <p:pRg st="4" end="4"/>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8675">
                                            <p:txEl>
                                              <p:pRg st="5" end="5"/>
                                            </p:txEl>
                                          </p:spTgt>
                                        </p:tgtEl>
                                        <p:attrNameLst>
                                          <p:attrName>style.visibility</p:attrName>
                                        </p:attrNameLst>
                                      </p:cBhvr>
                                      <p:to>
                                        <p:strVal val="visible"/>
                                      </p:to>
                                    </p:set>
                                    <p:animEffect transition="in" filter="fade">
                                      <p:cBhvr>
                                        <p:cTn id="10" dur="500"/>
                                        <p:tgtEl>
                                          <p:spTgt spid="28675">
                                            <p:txEl>
                                              <p:pRg st="5" end="5"/>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28675">
                                            <p:txEl>
                                              <p:pRg st="6" end="6"/>
                                            </p:txEl>
                                          </p:spTgt>
                                        </p:tgtEl>
                                        <p:attrNameLst>
                                          <p:attrName>style.visibility</p:attrName>
                                        </p:attrNameLst>
                                      </p:cBhvr>
                                      <p:to>
                                        <p:strVal val="visible"/>
                                      </p:to>
                                    </p:set>
                                    <p:animEffect transition="in" filter="fade">
                                      <p:cBhvr>
                                        <p:cTn id="13" dur="500"/>
                                        <p:tgtEl>
                                          <p:spTgt spid="28675">
                                            <p:txEl>
                                              <p:pRg st="6" end="6"/>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28675">
                                            <p:txEl>
                                              <p:pRg st="7" end="7"/>
                                            </p:txEl>
                                          </p:spTgt>
                                        </p:tgtEl>
                                        <p:attrNameLst>
                                          <p:attrName>style.visibility</p:attrName>
                                        </p:attrNameLst>
                                      </p:cBhvr>
                                      <p:to>
                                        <p:strVal val="visible"/>
                                      </p:to>
                                    </p:set>
                                    <p:animEffect transition="in" filter="fade">
                                      <p:cBhvr>
                                        <p:cTn id="16" dur="500"/>
                                        <p:tgtEl>
                                          <p:spTgt spid="28675">
                                            <p:txEl>
                                              <p:pRg st="7" end="7"/>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28675">
                                            <p:txEl>
                                              <p:pRg st="8" end="8"/>
                                            </p:txEl>
                                          </p:spTgt>
                                        </p:tgtEl>
                                        <p:attrNameLst>
                                          <p:attrName>style.visibility</p:attrName>
                                        </p:attrNameLst>
                                      </p:cBhvr>
                                      <p:to>
                                        <p:strVal val="visible"/>
                                      </p:to>
                                    </p:set>
                                    <p:animEffect transition="in" filter="fade">
                                      <p:cBhvr>
                                        <p:cTn id="19" dur="500"/>
                                        <p:tgtEl>
                                          <p:spTgt spid="28675">
                                            <p:txEl>
                                              <p:pRg st="8" end="8"/>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28675">
                                            <p:txEl>
                                              <p:pRg st="9" end="9"/>
                                            </p:txEl>
                                          </p:spTgt>
                                        </p:tgtEl>
                                        <p:attrNameLst>
                                          <p:attrName>style.visibility</p:attrName>
                                        </p:attrNameLst>
                                      </p:cBhvr>
                                      <p:to>
                                        <p:strVal val="visible"/>
                                      </p:to>
                                    </p:set>
                                    <p:animEffect transition="in" filter="fade">
                                      <p:cBhvr>
                                        <p:cTn id="22" dur="500"/>
                                        <p:tgtEl>
                                          <p:spTgt spid="28675">
                                            <p:txEl>
                                              <p:pRg st="9" end="9"/>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28675">
                                            <p:txEl>
                                              <p:pRg st="10" end="10"/>
                                            </p:txEl>
                                          </p:spTgt>
                                        </p:tgtEl>
                                        <p:attrNameLst>
                                          <p:attrName>style.visibility</p:attrName>
                                        </p:attrNameLst>
                                      </p:cBhvr>
                                      <p:to>
                                        <p:strVal val="visible"/>
                                      </p:to>
                                    </p:set>
                                    <p:animEffect transition="in" filter="fade">
                                      <p:cBhvr>
                                        <p:cTn id="25" dur="500"/>
                                        <p:tgtEl>
                                          <p:spTgt spid="28675">
                                            <p:txEl>
                                              <p:pRg st="10" end="10"/>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28675">
                                            <p:txEl>
                                              <p:pRg st="11" end="11"/>
                                            </p:txEl>
                                          </p:spTgt>
                                        </p:tgtEl>
                                        <p:attrNameLst>
                                          <p:attrName>style.visibility</p:attrName>
                                        </p:attrNameLst>
                                      </p:cBhvr>
                                      <p:to>
                                        <p:strVal val="visible"/>
                                      </p:to>
                                    </p:set>
                                    <p:animEffect transition="in" filter="fade">
                                      <p:cBhvr>
                                        <p:cTn id="28" dur="500"/>
                                        <p:tgtEl>
                                          <p:spTgt spid="28675">
                                            <p:txEl>
                                              <p:pRg st="11" end="11"/>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28675">
                                            <p:txEl>
                                              <p:pRg st="12" end="12"/>
                                            </p:txEl>
                                          </p:spTgt>
                                        </p:tgtEl>
                                        <p:attrNameLst>
                                          <p:attrName>style.visibility</p:attrName>
                                        </p:attrNameLst>
                                      </p:cBhvr>
                                      <p:to>
                                        <p:strVal val="visible"/>
                                      </p:to>
                                    </p:set>
                                    <p:animEffect transition="in" filter="fade">
                                      <p:cBhvr>
                                        <p:cTn id="31" dur="500"/>
                                        <p:tgtEl>
                                          <p:spTgt spid="28675">
                                            <p:txEl>
                                              <p:pRg st="12" end="12"/>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28675">
                                            <p:txEl>
                                              <p:pRg st="13" end="13"/>
                                            </p:txEl>
                                          </p:spTgt>
                                        </p:tgtEl>
                                        <p:attrNameLst>
                                          <p:attrName>style.visibility</p:attrName>
                                        </p:attrNameLst>
                                      </p:cBhvr>
                                      <p:to>
                                        <p:strVal val="visible"/>
                                      </p:to>
                                    </p:set>
                                    <p:animEffect transition="in" filter="fade">
                                      <p:cBhvr>
                                        <p:cTn id="34" dur="500"/>
                                        <p:tgtEl>
                                          <p:spTgt spid="28675">
                                            <p:txEl>
                                              <p:pRg st="13" end="13"/>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28675">
                                            <p:txEl>
                                              <p:pRg st="14" end="14"/>
                                            </p:txEl>
                                          </p:spTgt>
                                        </p:tgtEl>
                                        <p:attrNameLst>
                                          <p:attrName>style.visibility</p:attrName>
                                        </p:attrNameLst>
                                      </p:cBhvr>
                                      <p:to>
                                        <p:strVal val="visible"/>
                                      </p:to>
                                    </p:set>
                                    <p:animEffect transition="in" filter="fade">
                                      <p:cBhvr>
                                        <p:cTn id="37" dur="500"/>
                                        <p:tgtEl>
                                          <p:spTgt spid="28675">
                                            <p:txEl>
                                              <p:pRg st="14" end="14"/>
                                            </p:txEl>
                                          </p:spTgt>
                                        </p:tgtEl>
                                      </p:cBhvr>
                                    </p:animEffect>
                                  </p:childTnLst>
                                </p:cTn>
                              </p:par>
                              <p:par>
                                <p:cTn id="38" presetID="10" presetClass="entr" presetSubtype="0" fill="hold" nodeType="withEffect">
                                  <p:stCondLst>
                                    <p:cond delay="0"/>
                                  </p:stCondLst>
                                  <p:childTnLst>
                                    <p:set>
                                      <p:cBhvr>
                                        <p:cTn id="39" dur="1" fill="hold">
                                          <p:stCondLst>
                                            <p:cond delay="0"/>
                                          </p:stCondLst>
                                        </p:cTn>
                                        <p:tgtEl>
                                          <p:spTgt spid="28675">
                                            <p:txEl>
                                              <p:pRg st="15" end="15"/>
                                            </p:txEl>
                                          </p:spTgt>
                                        </p:tgtEl>
                                        <p:attrNameLst>
                                          <p:attrName>style.visibility</p:attrName>
                                        </p:attrNameLst>
                                      </p:cBhvr>
                                      <p:to>
                                        <p:strVal val="visible"/>
                                      </p:to>
                                    </p:set>
                                    <p:animEffect transition="in" filter="fade">
                                      <p:cBhvr>
                                        <p:cTn id="40" dur="500"/>
                                        <p:tgtEl>
                                          <p:spTgt spid="28675">
                                            <p:txEl>
                                              <p:pRg st="15" end="15"/>
                                            </p:txEl>
                                          </p:spTgt>
                                        </p:tgtEl>
                                      </p:cBhvr>
                                    </p:animEffect>
                                  </p:childTnLst>
                                </p:cTn>
                              </p:par>
                              <p:par>
                                <p:cTn id="41" presetID="10" presetClass="entr" presetSubtype="0" fill="hold" nodeType="withEffect">
                                  <p:stCondLst>
                                    <p:cond delay="0"/>
                                  </p:stCondLst>
                                  <p:childTnLst>
                                    <p:set>
                                      <p:cBhvr>
                                        <p:cTn id="42" dur="1" fill="hold">
                                          <p:stCondLst>
                                            <p:cond delay="0"/>
                                          </p:stCondLst>
                                        </p:cTn>
                                        <p:tgtEl>
                                          <p:spTgt spid="28675">
                                            <p:txEl>
                                              <p:pRg st="16" end="16"/>
                                            </p:txEl>
                                          </p:spTgt>
                                        </p:tgtEl>
                                        <p:attrNameLst>
                                          <p:attrName>style.visibility</p:attrName>
                                        </p:attrNameLst>
                                      </p:cBhvr>
                                      <p:to>
                                        <p:strVal val="visible"/>
                                      </p:to>
                                    </p:set>
                                    <p:animEffect transition="in" filter="fade">
                                      <p:cBhvr>
                                        <p:cTn id="43" dur="500"/>
                                        <p:tgtEl>
                                          <p:spTgt spid="28675">
                                            <p:txEl>
                                              <p:pRg st="16" end="16"/>
                                            </p:txEl>
                                          </p:spTgt>
                                        </p:tgtEl>
                                      </p:cBhvr>
                                    </p:animEffect>
                                  </p:childTnLst>
                                </p:cTn>
                              </p:par>
                              <p:par>
                                <p:cTn id="44" presetID="10" presetClass="entr" presetSubtype="0" fill="hold" nodeType="withEffect">
                                  <p:stCondLst>
                                    <p:cond delay="0"/>
                                  </p:stCondLst>
                                  <p:childTnLst>
                                    <p:set>
                                      <p:cBhvr>
                                        <p:cTn id="45" dur="1" fill="hold">
                                          <p:stCondLst>
                                            <p:cond delay="0"/>
                                          </p:stCondLst>
                                        </p:cTn>
                                        <p:tgtEl>
                                          <p:spTgt spid="28675">
                                            <p:txEl>
                                              <p:pRg st="17" end="17"/>
                                            </p:txEl>
                                          </p:spTgt>
                                        </p:tgtEl>
                                        <p:attrNameLst>
                                          <p:attrName>style.visibility</p:attrName>
                                        </p:attrNameLst>
                                      </p:cBhvr>
                                      <p:to>
                                        <p:strVal val="visible"/>
                                      </p:to>
                                    </p:set>
                                    <p:animEffect transition="in" filter="fade">
                                      <p:cBhvr>
                                        <p:cTn id="46" dur="500"/>
                                        <p:tgtEl>
                                          <p:spTgt spid="28675">
                                            <p:txEl>
                                              <p:pRg st="17" end="17"/>
                                            </p:txEl>
                                          </p:spTgt>
                                        </p:tgtEl>
                                      </p:cBhvr>
                                    </p:animEffect>
                                  </p:childTnLst>
                                </p:cTn>
                              </p:par>
                              <p:par>
                                <p:cTn id="47" presetID="10" presetClass="entr" presetSubtype="0" fill="hold" nodeType="withEffect">
                                  <p:stCondLst>
                                    <p:cond delay="0"/>
                                  </p:stCondLst>
                                  <p:childTnLst>
                                    <p:set>
                                      <p:cBhvr>
                                        <p:cTn id="48" dur="1" fill="hold">
                                          <p:stCondLst>
                                            <p:cond delay="0"/>
                                          </p:stCondLst>
                                        </p:cTn>
                                        <p:tgtEl>
                                          <p:spTgt spid="28675">
                                            <p:txEl>
                                              <p:pRg st="18" end="18"/>
                                            </p:txEl>
                                          </p:spTgt>
                                        </p:tgtEl>
                                        <p:attrNameLst>
                                          <p:attrName>style.visibility</p:attrName>
                                        </p:attrNameLst>
                                      </p:cBhvr>
                                      <p:to>
                                        <p:strVal val="visible"/>
                                      </p:to>
                                    </p:set>
                                    <p:animEffect transition="in" filter="fade">
                                      <p:cBhvr>
                                        <p:cTn id="49" dur="500"/>
                                        <p:tgtEl>
                                          <p:spTgt spid="28675">
                                            <p:txEl>
                                              <p:pRg st="18" end="18"/>
                                            </p:txEl>
                                          </p:spTgt>
                                        </p:tgtEl>
                                      </p:cBhvr>
                                    </p:animEffect>
                                  </p:childTnLst>
                                </p:cTn>
                              </p:par>
                              <p:par>
                                <p:cTn id="50" presetID="10" presetClass="entr" presetSubtype="0" fill="hold" nodeType="withEffect">
                                  <p:stCondLst>
                                    <p:cond delay="0"/>
                                  </p:stCondLst>
                                  <p:childTnLst>
                                    <p:set>
                                      <p:cBhvr>
                                        <p:cTn id="51" dur="1" fill="hold">
                                          <p:stCondLst>
                                            <p:cond delay="0"/>
                                          </p:stCondLst>
                                        </p:cTn>
                                        <p:tgtEl>
                                          <p:spTgt spid="28675">
                                            <p:txEl>
                                              <p:pRg st="19" end="19"/>
                                            </p:txEl>
                                          </p:spTgt>
                                        </p:tgtEl>
                                        <p:attrNameLst>
                                          <p:attrName>style.visibility</p:attrName>
                                        </p:attrNameLst>
                                      </p:cBhvr>
                                      <p:to>
                                        <p:strVal val="visible"/>
                                      </p:to>
                                    </p:set>
                                    <p:animEffect transition="in" filter="fade">
                                      <p:cBhvr>
                                        <p:cTn id="52" dur="500"/>
                                        <p:tgtEl>
                                          <p:spTgt spid="28675">
                                            <p:txEl>
                                              <p:pRg st="19" end="19"/>
                                            </p:txEl>
                                          </p:spTgt>
                                        </p:tgtEl>
                                      </p:cBhvr>
                                    </p:animEffect>
                                  </p:childTnLst>
                                </p:cTn>
                              </p:par>
                              <p:par>
                                <p:cTn id="53" presetID="10" presetClass="entr" presetSubtype="0" fill="hold" nodeType="withEffect">
                                  <p:stCondLst>
                                    <p:cond delay="0"/>
                                  </p:stCondLst>
                                  <p:childTnLst>
                                    <p:set>
                                      <p:cBhvr>
                                        <p:cTn id="54" dur="1" fill="hold">
                                          <p:stCondLst>
                                            <p:cond delay="0"/>
                                          </p:stCondLst>
                                        </p:cTn>
                                        <p:tgtEl>
                                          <p:spTgt spid="28675">
                                            <p:txEl>
                                              <p:pRg st="20" end="20"/>
                                            </p:txEl>
                                          </p:spTgt>
                                        </p:tgtEl>
                                        <p:attrNameLst>
                                          <p:attrName>style.visibility</p:attrName>
                                        </p:attrNameLst>
                                      </p:cBhvr>
                                      <p:to>
                                        <p:strVal val="visible"/>
                                      </p:to>
                                    </p:set>
                                    <p:animEffect transition="in" filter="fade">
                                      <p:cBhvr>
                                        <p:cTn id="55" dur="500"/>
                                        <p:tgtEl>
                                          <p:spTgt spid="28675">
                                            <p:txEl>
                                              <p:pRg st="20" end="20"/>
                                            </p:txEl>
                                          </p:spTgt>
                                        </p:tgtEl>
                                      </p:cBhvr>
                                    </p:animEffect>
                                  </p:childTnLst>
                                </p:cTn>
                              </p:par>
                              <p:par>
                                <p:cTn id="56" presetID="10" presetClass="entr" presetSubtype="0" fill="hold" nodeType="withEffect">
                                  <p:stCondLst>
                                    <p:cond delay="0"/>
                                  </p:stCondLst>
                                  <p:childTnLst>
                                    <p:set>
                                      <p:cBhvr>
                                        <p:cTn id="57" dur="1" fill="hold">
                                          <p:stCondLst>
                                            <p:cond delay="0"/>
                                          </p:stCondLst>
                                        </p:cTn>
                                        <p:tgtEl>
                                          <p:spTgt spid="28675">
                                            <p:txEl>
                                              <p:pRg st="21" end="21"/>
                                            </p:txEl>
                                          </p:spTgt>
                                        </p:tgtEl>
                                        <p:attrNameLst>
                                          <p:attrName>style.visibility</p:attrName>
                                        </p:attrNameLst>
                                      </p:cBhvr>
                                      <p:to>
                                        <p:strVal val="visible"/>
                                      </p:to>
                                    </p:set>
                                    <p:animEffect transition="in" filter="fade">
                                      <p:cBhvr>
                                        <p:cTn id="58" dur="500"/>
                                        <p:tgtEl>
                                          <p:spTgt spid="28675">
                                            <p:txEl>
                                              <p:pRg st="21" end="21"/>
                                            </p:txEl>
                                          </p:spTgt>
                                        </p:tgtEl>
                                      </p:cBhvr>
                                    </p:animEffect>
                                  </p:childTnLst>
                                </p:cTn>
                              </p:par>
                            </p:childTnLst>
                          </p:cTn>
                        </p:par>
                        <p:par>
                          <p:cTn id="59" fill="hold">
                            <p:stCondLst>
                              <p:cond delay="500"/>
                            </p:stCondLst>
                            <p:childTnLst>
                              <p:par>
                                <p:cTn id="60" presetID="10" presetClass="entr" presetSubtype="0" fill="hold" grpId="0" nodeType="afterEffect">
                                  <p:stCondLst>
                                    <p:cond delay="0"/>
                                  </p:stCondLst>
                                  <p:childTnLst>
                                    <p:set>
                                      <p:cBhvr>
                                        <p:cTn id="61" dur="1" fill="hold">
                                          <p:stCondLst>
                                            <p:cond delay="0"/>
                                          </p:stCondLst>
                                        </p:cTn>
                                        <p:tgtEl>
                                          <p:spTgt spid="5"/>
                                        </p:tgtEl>
                                        <p:attrNameLst>
                                          <p:attrName>style.visibility</p:attrName>
                                        </p:attrNameLst>
                                      </p:cBhvr>
                                      <p:to>
                                        <p:strVal val="visible"/>
                                      </p:to>
                                    </p:set>
                                    <p:animEffect transition="in" filter="fade">
                                      <p:cBhvr>
                                        <p:cTn id="62" dur="500"/>
                                        <p:tgtEl>
                                          <p:spTgt spid="5"/>
                                        </p:tgtEl>
                                      </p:cBhvr>
                                    </p:animEffect>
                                  </p:childTnLst>
                                </p:cTn>
                              </p:par>
                              <p:par>
                                <p:cTn id="63" presetID="10" presetClass="entr" presetSubtype="0" fill="hold" nodeType="withEffect">
                                  <p:stCondLst>
                                    <p:cond delay="0"/>
                                  </p:stCondLst>
                                  <p:childTnLst>
                                    <p:set>
                                      <p:cBhvr>
                                        <p:cTn id="64" dur="1" fill="hold">
                                          <p:stCondLst>
                                            <p:cond delay="0"/>
                                          </p:stCondLst>
                                        </p:cTn>
                                        <p:tgtEl>
                                          <p:spTgt spid="2"/>
                                        </p:tgtEl>
                                        <p:attrNameLst>
                                          <p:attrName>style.visibility</p:attrName>
                                        </p:attrNameLst>
                                      </p:cBhvr>
                                      <p:to>
                                        <p:strVal val="visible"/>
                                      </p:to>
                                    </p:set>
                                    <p:animEffect transition="in" filter="fade">
                                      <p:cBhvr>
                                        <p:cTn id="6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33692" y="1338947"/>
            <a:ext cx="11521440" cy="3916544"/>
          </a:xfrm>
          <a:prstGeom prst="rect">
            <a:avLst/>
          </a:prstGeom>
          <a:gradFill flip="none" rotWithShape="1">
            <a:gsLst>
              <a:gs pos="0">
                <a:schemeClr val="tx1">
                  <a:lumMod val="50000"/>
                  <a:alpha val="40000"/>
                </a:schemeClr>
              </a:gs>
              <a:gs pos="100000">
                <a:schemeClr val="bg1">
                  <a:alpha val="5000"/>
                </a:schemeClr>
              </a:gs>
            </a:gsLst>
            <a:path path="shape">
              <a:fillToRect l="50000" t="50000" r="50000" b="50000"/>
            </a:path>
            <a:tileRect/>
          </a:gra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90740" tIns="45371" rIns="90740" bIns="45371" rtlCol="0" anchor="ctr"/>
          <a:lstStyle/>
          <a:p>
            <a:pPr algn="ctr" defTabSz="907486"/>
            <a:endParaRPr lang="en-US" dirty="0">
              <a:solidFill>
                <a:srgbClr val="FFFFFF"/>
              </a:solidFill>
            </a:endParaRPr>
          </a:p>
        </p:txBody>
      </p:sp>
      <p:sp>
        <p:nvSpPr>
          <p:cNvPr id="4" name="Title 3"/>
          <p:cNvSpPr>
            <a:spLocks noGrp="1"/>
          </p:cNvSpPr>
          <p:nvPr>
            <p:ph type="title"/>
          </p:nvPr>
        </p:nvSpPr>
        <p:spPr/>
        <p:txBody>
          <a:bodyPr/>
          <a:lstStyle/>
          <a:p>
            <a:r>
              <a:rPr lang="en-US" dirty="0" smtClean="0"/>
              <a:t>Topics</a:t>
            </a:r>
            <a:endParaRPr lang="en-US" dirty="0"/>
          </a:p>
        </p:txBody>
      </p:sp>
      <p:sp>
        <p:nvSpPr>
          <p:cNvPr id="7" name="Rectangle 3"/>
          <p:cNvSpPr>
            <a:spLocks noGrp="1" noChangeArrowheads="1"/>
          </p:cNvSpPr>
          <p:nvPr>
            <p:ph type="body" sz="quarter" idx="10"/>
          </p:nvPr>
        </p:nvSpPr>
        <p:spPr>
          <a:xfrm>
            <a:off x="541806" y="1496292"/>
            <a:ext cx="5406414" cy="3451094"/>
          </a:xfrm>
        </p:spPr>
        <p:txBody>
          <a:bodyPr/>
          <a:lstStyle/>
          <a:p>
            <a:pPr>
              <a:lnSpc>
                <a:spcPct val="90000"/>
              </a:lnSpc>
            </a:pPr>
            <a:r>
              <a:rPr lang="en-US" sz="2800" dirty="0" err="1" smtClean="0">
                <a:latin typeface="+mn-lt"/>
              </a:rPr>
              <a:t>PDTool</a:t>
            </a:r>
            <a:r>
              <a:rPr lang="en-US" sz="2800" dirty="0" smtClean="0">
                <a:latin typeface="+mn-lt"/>
              </a:rPr>
              <a:t> Basic Information</a:t>
            </a:r>
          </a:p>
          <a:p>
            <a:pPr>
              <a:lnSpc>
                <a:spcPct val="90000"/>
              </a:lnSpc>
            </a:pPr>
            <a:r>
              <a:rPr lang="en-US" sz="2800" dirty="0" err="1" smtClean="0">
                <a:latin typeface="+mn-lt"/>
              </a:rPr>
              <a:t>PDTool</a:t>
            </a:r>
            <a:r>
              <a:rPr lang="en-US" sz="2800" dirty="0" smtClean="0">
                <a:latin typeface="+mn-lt"/>
              </a:rPr>
              <a:t> Best Practices</a:t>
            </a:r>
          </a:p>
          <a:p>
            <a:pPr>
              <a:lnSpc>
                <a:spcPct val="90000"/>
              </a:lnSpc>
            </a:pPr>
            <a:r>
              <a:rPr lang="en-US" sz="2800" dirty="0" smtClean="0">
                <a:latin typeface="+mn-lt"/>
              </a:rPr>
              <a:t>Typical Deployment Scenario</a:t>
            </a:r>
          </a:p>
          <a:p>
            <a:pPr>
              <a:lnSpc>
                <a:spcPct val="90000"/>
              </a:lnSpc>
            </a:pPr>
            <a:r>
              <a:rPr lang="en-US" sz="2800" dirty="0" smtClean="0">
                <a:latin typeface="+mn-lt"/>
              </a:rPr>
              <a:t>Command-line Execution</a:t>
            </a:r>
          </a:p>
          <a:p>
            <a:pPr>
              <a:lnSpc>
                <a:spcPct val="90000"/>
              </a:lnSpc>
            </a:pPr>
            <a:r>
              <a:rPr lang="en-US" sz="2800" dirty="0" err="1" smtClean="0">
                <a:latin typeface="+mn-lt"/>
              </a:rPr>
              <a:t>PDTool</a:t>
            </a:r>
            <a:r>
              <a:rPr lang="en-US" sz="2800" dirty="0" smtClean="0">
                <a:latin typeface="+mn-lt"/>
              </a:rPr>
              <a:t> Advanced</a:t>
            </a:r>
          </a:p>
          <a:p>
            <a:pPr>
              <a:lnSpc>
                <a:spcPct val="90000"/>
              </a:lnSpc>
            </a:pPr>
            <a:endParaRPr lang="en-US" sz="2800" dirty="0">
              <a:latin typeface="+mn-lt"/>
            </a:endParaRPr>
          </a:p>
          <a:p>
            <a:pPr>
              <a:lnSpc>
                <a:spcPct val="90000"/>
              </a:lnSpc>
            </a:pPr>
            <a:endParaRPr lang="en-US" sz="2800" dirty="0" smtClean="0">
              <a:latin typeface="+mn-lt"/>
            </a:endParaRPr>
          </a:p>
        </p:txBody>
      </p:sp>
      <p:sp>
        <p:nvSpPr>
          <p:cNvPr id="8" name="Content Placeholder 4"/>
          <p:cNvSpPr txBox="1">
            <a:spLocks/>
          </p:cNvSpPr>
          <p:nvPr/>
        </p:nvSpPr>
        <p:spPr>
          <a:xfrm>
            <a:off x="6896100" y="1671456"/>
            <a:ext cx="3581400" cy="5059363"/>
          </a:xfrm>
          <a:prstGeom prst="rect">
            <a:avLst/>
          </a:prstGeom>
        </p:spPr>
        <p:txBody>
          <a:bodyPr/>
          <a:lstStyle>
            <a:lvl1pPr marL="227340" indent="-227340" algn="l" defTabSz="909272" rtl="0" eaLnBrk="1" latinLnBrk="0" hangingPunct="1">
              <a:lnSpc>
                <a:spcPct val="95000"/>
              </a:lnSpc>
              <a:spcBef>
                <a:spcPts val="1440"/>
              </a:spcBef>
              <a:buClr>
                <a:srgbClr val="106FE2"/>
              </a:buClr>
              <a:buSzPct val="100000"/>
              <a:buFont typeface="Wingdings" charset="2"/>
              <a:buChar char="§"/>
              <a:tabLst/>
              <a:defRPr lang="en-US" sz="2000" kern="1200" dirty="0" smtClean="0">
                <a:solidFill>
                  <a:schemeClr val="bg1"/>
                </a:solidFill>
                <a:latin typeface="+mj-lt"/>
                <a:ea typeface="+mn-ea"/>
                <a:cs typeface="+mn-cs"/>
              </a:defRPr>
            </a:lvl1pPr>
            <a:lvl2pPr marL="404215" indent="0" algn="l" defTabSz="909272" rtl="0" eaLnBrk="1" latinLnBrk="0" hangingPunct="1">
              <a:lnSpc>
                <a:spcPct val="95000"/>
              </a:lnSpc>
              <a:spcBef>
                <a:spcPts val="840"/>
              </a:spcBef>
              <a:buClr>
                <a:srgbClr val="106FE2"/>
              </a:buClr>
              <a:buFont typeface="Lucida Grande"/>
              <a:buChar char="–"/>
              <a:defRPr lang="en-US" sz="1900" kern="1200" dirty="0" smtClean="0">
                <a:solidFill>
                  <a:schemeClr val="bg1"/>
                </a:solidFill>
                <a:latin typeface="+mj-lt"/>
                <a:ea typeface="+mn-ea"/>
                <a:cs typeface="+mn-cs"/>
              </a:defRPr>
            </a:lvl2pPr>
            <a:lvl3pPr marL="682018" indent="-1588" algn="l" defTabSz="909272" rtl="0" eaLnBrk="1" latinLnBrk="0" hangingPunct="1">
              <a:lnSpc>
                <a:spcPct val="95000"/>
              </a:lnSpc>
              <a:spcBef>
                <a:spcPts val="840"/>
              </a:spcBef>
              <a:buFont typeface="Arial" pitchFamily="34" charset="0"/>
              <a:buNone/>
              <a:defRPr lang="en-US" sz="1600" kern="1200" dirty="0" smtClean="0">
                <a:solidFill>
                  <a:schemeClr val="bg1"/>
                </a:solidFill>
                <a:latin typeface="+mj-lt"/>
                <a:ea typeface="+mn-ea"/>
                <a:cs typeface="+mn-cs"/>
              </a:defRPr>
            </a:lvl3pPr>
            <a:lvl4pPr marL="861916" indent="0" algn="l" defTabSz="909272" rtl="0" eaLnBrk="1" latinLnBrk="0" hangingPunct="1">
              <a:lnSpc>
                <a:spcPct val="95000"/>
              </a:lnSpc>
              <a:spcBef>
                <a:spcPts val="840"/>
              </a:spcBef>
              <a:buFont typeface="Arial" pitchFamily="34" charset="0"/>
              <a:buNone/>
              <a:defRPr lang="en-US" sz="1500" kern="1200" dirty="0" smtClean="0">
                <a:solidFill>
                  <a:schemeClr val="bg1"/>
                </a:solidFill>
                <a:latin typeface="+mj-lt"/>
                <a:ea typeface="+mn-ea"/>
                <a:cs typeface="+mn-cs"/>
              </a:defRPr>
            </a:lvl4pPr>
            <a:lvl5pPr marL="1024509" indent="0" algn="l" defTabSz="909272" rtl="0" eaLnBrk="1" latinLnBrk="0" hangingPunct="1">
              <a:lnSpc>
                <a:spcPct val="95000"/>
              </a:lnSpc>
              <a:spcBef>
                <a:spcPts val="840"/>
              </a:spcBef>
              <a:buFont typeface="Arial" pitchFamily="34" charset="0"/>
              <a:buNone/>
              <a:defRPr lang="en-US" sz="1500" kern="1200" dirty="0">
                <a:solidFill>
                  <a:schemeClr val="bg1"/>
                </a:solidFill>
                <a:latin typeface="+mj-lt"/>
                <a:ea typeface="+mn-ea"/>
                <a:cs typeface="+mn-cs"/>
              </a:defRPr>
            </a:lvl5pPr>
            <a:lvl6pPr marL="2500554" indent="-227340" algn="l" defTabSz="90927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55073" indent="-227340" algn="l" defTabSz="90927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09758" indent="-227340" algn="l" defTabSz="90927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64392" indent="-227340" algn="l" defTabSz="90927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dirty="0"/>
          </a:p>
        </p:txBody>
      </p:sp>
    </p:spTree>
    <p:extLst>
      <p:ext uri="{BB962C8B-B14F-4D97-AF65-F5344CB8AC3E}">
        <p14:creationId xmlns:p14="http://schemas.microsoft.com/office/powerpoint/2010/main" val="406528148"/>
      </p:ext>
    </p:extLst>
  </p:cSld>
  <p:clrMapOvr>
    <a:masterClrMapping/>
  </p:clrMapOvr>
  <p:transition>
    <p:wipe dir="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314975" y="1040524"/>
            <a:ext cx="11543945" cy="5573636"/>
          </a:xfrm>
          <a:prstGeom prst="roundRect">
            <a:avLst>
              <a:gd name="adj" fmla="val 6836"/>
            </a:avLst>
          </a:prstGeom>
          <a:solidFill>
            <a:srgbClr val="FFFFFF">
              <a:alpha val="10000"/>
            </a:srgbClr>
          </a:solidFill>
          <a:ln w="152400" cap="flat" cmpd="sng" algn="ctr">
            <a:noFill/>
            <a:prstDash val="solid"/>
            <a:round/>
            <a:headEnd type="none" w="med" len="med"/>
            <a:tailEnd type="none" w="med" len="med"/>
          </a:ln>
          <a:effectLst>
            <a:outerShdw blurRad="127000" dist="63500" dir="5640000">
              <a:srgbClr val="000000">
                <a:alpha val="44000"/>
              </a:srgbClr>
            </a:outerShdw>
          </a:effectLst>
          <a:scene3d>
            <a:camera prst="perspectiveFront" fov="0">
              <a:rot lat="0" lon="0" rev="0"/>
            </a:camera>
            <a:lightRig rig="soft" dir="t">
              <a:rot lat="0" lon="0" rev="9180000"/>
            </a:lightRig>
          </a:scene3d>
          <a:sp3d prstMaterial="softEdge">
            <a:bevelT w="311150" h="158750"/>
          </a:sp3d>
        </p:spPr>
        <p:txBody>
          <a:bodyPr anchor="ctr"/>
          <a:lstStyle/>
          <a:p>
            <a:pPr algn="ctr" defTabSz="913906">
              <a:buClr>
                <a:srgbClr val="FFFFFF"/>
              </a:buClr>
              <a:tabLst>
                <a:tab pos="0" algn="l"/>
                <a:tab pos="1218936" algn="l"/>
                <a:tab pos="2437872" algn="l"/>
                <a:tab pos="3656808" algn="l"/>
                <a:tab pos="4875744" algn="l"/>
                <a:tab pos="6094679" algn="l"/>
                <a:tab pos="7313615" algn="l"/>
                <a:tab pos="8532551" algn="l"/>
                <a:tab pos="9751487" algn="l"/>
                <a:tab pos="10970423" algn="l"/>
                <a:tab pos="12189357" algn="l"/>
                <a:tab pos="13408294" algn="l"/>
              </a:tabLst>
              <a:defRPr/>
            </a:pPr>
            <a:endParaRPr lang="en-GB" sz="2800" dirty="0">
              <a:solidFill>
                <a:srgbClr val="FFFFFF"/>
              </a:solidFill>
              <a:cs typeface="Arial"/>
              <a:sym typeface="Wingdings" pitchFamily="2" charset="2"/>
            </a:endParaRPr>
          </a:p>
        </p:txBody>
      </p:sp>
      <p:sp>
        <p:nvSpPr>
          <p:cNvPr id="28675" name="Rectangle 3"/>
          <p:cNvSpPr>
            <a:spLocks noGrp="1"/>
          </p:cNvSpPr>
          <p:nvPr>
            <p:ph type="body" idx="4294967295"/>
          </p:nvPr>
        </p:nvSpPr>
        <p:spPr>
          <a:xfrm>
            <a:off x="304721" y="1066800"/>
            <a:ext cx="11579384" cy="5562600"/>
          </a:xfrm>
          <a:prstGeom prst="rect">
            <a:avLst/>
          </a:prstGeom>
        </p:spPr>
        <p:txBody>
          <a:bodyPr>
            <a:noAutofit/>
          </a:bodyPr>
          <a:lstStyle/>
          <a:p>
            <a:pPr>
              <a:lnSpc>
                <a:spcPct val="80000"/>
              </a:lnSpc>
              <a:defRPr/>
            </a:pPr>
            <a:r>
              <a:rPr lang="en-US" sz="2800" dirty="0" smtClean="0"/>
              <a:t>What makes up a module</a:t>
            </a:r>
          </a:p>
          <a:p>
            <a:pPr lvl="1"/>
            <a:r>
              <a:rPr lang="en-US" sz="2400" dirty="0" smtClean="0"/>
              <a:t> 1</a:t>
            </a:r>
            <a:r>
              <a:rPr lang="en-US" sz="2400" dirty="0"/>
              <a:t>. </a:t>
            </a:r>
            <a:r>
              <a:rPr lang="en-US" sz="2400" b="1" dirty="0"/>
              <a:t>Module Name </a:t>
            </a:r>
            <a:r>
              <a:rPr lang="en-US" sz="2400" dirty="0"/>
              <a:t>– The name of the Module. </a:t>
            </a:r>
          </a:p>
          <a:p>
            <a:pPr lvl="1"/>
            <a:r>
              <a:rPr lang="en-US" sz="2400" dirty="0" smtClean="0"/>
              <a:t> 2</a:t>
            </a:r>
            <a:r>
              <a:rPr lang="en-US" sz="2400" dirty="0"/>
              <a:t>. </a:t>
            </a:r>
            <a:r>
              <a:rPr lang="en-US" sz="2400" b="1" dirty="0"/>
              <a:t>Module Action </a:t>
            </a:r>
            <a:r>
              <a:rPr lang="en-US" sz="2400" dirty="0"/>
              <a:t>– The action to be performed against a CIS instance. </a:t>
            </a:r>
          </a:p>
          <a:p>
            <a:pPr lvl="1"/>
            <a:r>
              <a:rPr lang="en-US" sz="2400" dirty="0" smtClean="0"/>
              <a:t> 3</a:t>
            </a:r>
            <a:r>
              <a:rPr lang="en-US" sz="2400" dirty="0"/>
              <a:t>. </a:t>
            </a:r>
            <a:r>
              <a:rPr lang="en-US" sz="2400" b="1" dirty="0"/>
              <a:t>Module XML Property File </a:t>
            </a:r>
            <a:r>
              <a:rPr lang="en-US" sz="2400" dirty="0"/>
              <a:t>– The XML </a:t>
            </a:r>
            <a:r>
              <a:rPr lang="en-US" sz="2400" dirty="0" smtClean="0"/>
              <a:t>configuration file </a:t>
            </a:r>
            <a:r>
              <a:rPr lang="en-US" sz="2400" dirty="0"/>
              <a:t>located in </a:t>
            </a:r>
            <a:r>
              <a:rPr lang="en-US" sz="2000" dirty="0" smtClean="0"/>
              <a:t>PDTool62\resources\modules</a:t>
            </a:r>
            <a:r>
              <a:rPr lang="en-US" sz="2400" dirty="0" smtClean="0"/>
              <a:t> </a:t>
            </a:r>
            <a:endParaRPr lang="en-US" sz="2400" dirty="0"/>
          </a:p>
          <a:p>
            <a:pPr>
              <a:lnSpc>
                <a:spcPct val="80000"/>
              </a:lnSpc>
              <a:defRPr/>
            </a:pPr>
            <a:r>
              <a:rPr lang="en-US" sz="2800" dirty="0" smtClean="0"/>
              <a:t>Each Module has specific XML configuration</a:t>
            </a:r>
          </a:p>
          <a:p>
            <a:pPr lvl="1">
              <a:lnSpc>
                <a:spcPct val="80000"/>
              </a:lnSpc>
              <a:defRPr/>
            </a:pPr>
            <a:r>
              <a:rPr lang="en-US" sz="2400" dirty="0" smtClean="0"/>
              <a:t> Provides the details of what to configure on the target server</a:t>
            </a:r>
          </a:p>
          <a:p>
            <a:pPr lvl="1">
              <a:lnSpc>
                <a:spcPct val="80000"/>
              </a:lnSpc>
              <a:defRPr/>
            </a:pPr>
            <a:r>
              <a:rPr lang="en-US" sz="2400" dirty="0" smtClean="0"/>
              <a:t> Validated by PDToolModules.xsd</a:t>
            </a:r>
          </a:p>
          <a:p>
            <a:pPr lvl="1">
              <a:lnSpc>
                <a:spcPct val="80000"/>
              </a:lnSpc>
              <a:defRPr/>
            </a:pPr>
            <a:r>
              <a:rPr lang="en-US" sz="2400" dirty="0" smtClean="0"/>
              <a:t> Documented in </a:t>
            </a:r>
            <a:r>
              <a:rPr lang="en-US" sz="2400" dirty="0"/>
              <a:t>each module PDF and with </a:t>
            </a:r>
            <a:r>
              <a:rPr lang="en-US" sz="2400" dirty="0" smtClean="0"/>
              <a:t>PDToolModules.xsd.html found in /docs folder.</a:t>
            </a:r>
          </a:p>
          <a:p>
            <a:pPr>
              <a:lnSpc>
                <a:spcPct val="80000"/>
              </a:lnSpc>
              <a:defRPr/>
            </a:pPr>
            <a:r>
              <a:rPr lang="en-US" sz="2800" dirty="0" smtClean="0"/>
              <a:t>Unique entries</a:t>
            </a:r>
          </a:p>
          <a:p>
            <a:pPr lvl="1">
              <a:lnSpc>
                <a:spcPct val="80000"/>
              </a:lnSpc>
              <a:defRPr/>
            </a:pPr>
            <a:r>
              <a:rPr lang="en-US" sz="2400" dirty="0" smtClean="0"/>
              <a:t> Each module has a unique identifier.   </a:t>
            </a:r>
            <a:r>
              <a:rPr lang="en-US" sz="2400" dirty="0" smtClean="0">
                <a:solidFill>
                  <a:schemeClr val="accent6">
                    <a:lumMod val="60000"/>
                    <a:lumOff val="40000"/>
                  </a:schemeClr>
                </a:solidFill>
              </a:rPr>
              <a:t>&lt;</a:t>
            </a:r>
            <a:r>
              <a:rPr lang="en-US" sz="2400" dirty="0">
                <a:solidFill>
                  <a:schemeClr val="accent6">
                    <a:lumMod val="60000"/>
                    <a:lumOff val="40000"/>
                  </a:schemeClr>
                </a:solidFill>
              </a:rPr>
              <a:t>id&gt;ds1&lt;/id&gt;</a:t>
            </a:r>
            <a:endParaRPr lang="en-US" sz="2400" dirty="0" smtClean="0">
              <a:solidFill>
                <a:schemeClr val="accent6">
                  <a:lumMod val="60000"/>
                  <a:lumOff val="40000"/>
                </a:schemeClr>
              </a:solidFill>
            </a:endParaRPr>
          </a:p>
          <a:p>
            <a:pPr lvl="1">
              <a:lnSpc>
                <a:spcPct val="80000"/>
              </a:lnSpc>
              <a:defRPr/>
            </a:pPr>
            <a:r>
              <a:rPr lang="en-US" sz="2400" dirty="0" smtClean="0"/>
              <a:t> It can contain any unique string within the context of that module.xml file.</a:t>
            </a:r>
            <a:endParaRPr lang="en-US" sz="2000" dirty="0"/>
          </a:p>
          <a:p>
            <a:pPr lvl="2">
              <a:lnSpc>
                <a:spcPct val="80000"/>
              </a:lnSpc>
              <a:defRPr/>
            </a:pPr>
            <a:endParaRPr lang="en-US" sz="2000" dirty="0" smtClean="0"/>
          </a:p>
        </p:txBody>
      </p:sp>
      <p:sp>
        <p:nvSpPr>
          <p:cNvPr id="26626" name="Rectangle 2"/>
          <p:cNvSpPr>
            <a:spLocks noGrp="1"/>
          </p:cNvSpPr>
          <p:nvPr>
            <p:ph type="title" idx="4294967295"/>
          </p:nvPr>
        </p:nvSpPr>
        <p:spPr>
          <a:xfrm>
            <a:off x="609441" y="76200"/>
            <a:ext cx="11376237" cy="685800"/>
          </a:xfrm>
        </p:spPr>
        <p:txBody>
          <a:bodyPr/>
          <a:lstStyle/>
          <a:p>
            <a:r>
              <a:rPr lang="en-US" dirty="0" smtClean="0">
                <a:ea typeface="ＭＳ Ｐゴシック" pitchFamily="34" charset="-128"/>
              </a:rPr>
              <a:t>Module Configuration – Module.xml</a:t>
            </a:r>
          </a:p>
        </p:txBody>
      </p:sp>
    </p:spTree>
    <p:extLst>
      <p:ext uri="{BB962C8B-B14F-4D97-AF65-F5344CB8AC3E}">
        <p14:creationId xmlns:p14="http://schemas.microsoft.com/office/powerpoint/2010/main" val="140087540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314975" y="1040524"/>
            <a:ext cx="11543945" cy="5573636"/>
          </a:xfrm>
          <a:prstGeom prst="roundRect">
            <a:avLst>
              <a:gd name="adj" fmla="val 6836"/>
            </a:avLst>
          </a:prstGeom>
          <a:solidFill>
            <a:srgbClr val="FFFFFF">
              <a:alpha val="10000"/>
            </a:srgbClr>
          </a:solidFill>
          <a:ln w="152400" cap="flat" cmpd="sng" algn="ctr">
            <a:noFill/>
            <a:prstDash val="solid"/>
            <a:round/>
            <a:headEnd type="none" w="med" len="med"/>
            <a:tailEnd type="none" w="med" len="med"/>
          </a:ln>
          <a:effectLst>
            <a:outerShdw blurRad="127000" dist="63500" dir="5640000">
              <a:srgbClr val="000000">
                <a:alpha val="44000"/>
              </a:srgbClr>
            </a:outerShdw>
          </a:effectLst>
          <a:scene3d>
            <a:camera prst="perspectiveFront" fov="0">
              <a:rot lat="0" lon="0" rev="0"/>
            </a:camera>
            <a:lightRig rig="soft" dir="t">
              <a:rot lat="0" lon="0" rev="9180000"/>
            </a:lightRig>
          </a:scene3d>
          <a:sp3d prstMaterial="softEdge">
            <a:bevelT w="311150" h="158750"/>
          </a:sp3d>
        </p:spPr>
        <p:txBody>
          <a:bodyPr anchor="ctr"/>
          <a:lstStyle/>
          <a:p>
            <a:pPr algn="ctr" defTabSz="913906">
              <a:buClr>
                <a:srgbClr val="FFFFFF"/>
              </a:buClr>
              <a:tabLst>
                <a:tab pos="0" algn="l"/>
                <a:tab pos="1218936" algn="l"/>
                <a:tab pos="2437872" algn="l"/>
                <a:tab pos="3656808" algn="l"/>
                <a:tab pos="4875744" algn="l"/>
                <a:tab pos="6094679" algn="l"/>
                <a:tab pos="7313615" algn="l"/>
                <a:tab pos="8532551" algn="l"/>
                <a:tab pos="9751487" algn="l"/>
                <a:tab pos="10970423" algn="l"/>
                <a:tab pos="12189357" algn="l"/>
                <a:tab pos="13408294" algn="l"/>
              </a:tabLst>
              <a:defRPr/>
            </a:pPr>
            <a:endParaRPr lang="en-GB" sz="2800" dirty="0">
              <a:solidFill>
                <a:srgbClr val="FFFFFF"/>
              </a:solidFill>
              <a:cs typeface="Arial"/>
              <a:sym typeface="Wingdings" pitchFamily="2" charset="2"/>
            </a:endParaRPr>
          </a:p>
        </p:txBody>
      </p:sp>
      <p:sp>
        <p:nvSpPr>
          <p:cNvPr id="28675" name="Rectangle 3"/>
          <p:cNvSpPr>
            <a:spLocks noGrp="1"/>
          </p:cNvSpPr>
          <p:nvPr>
            <p:ph type="body" idx="4294967295"/>
          </p:nvPr>
        </p:nvSpPr>
        <p:spPr>
          <a:xfrm>
            <a:off x="304721" y="1066800"/>
            <a:ext cx="5369939" cy="5562600"/>
          </a:xfrm>
          <a:prstGeom prst="rect">
            <a:avLst/>
          </a:prstGeom>
        </p:spPr>
        <p:txBody>
          <a:bodyPr>
            <a:normAutofit/>
          </a:bodyPr>
          <a:lstStyle/>
          <a:p>
            <a:pPr>
              <a:lnSpc>
                <a:spcPct val="80000"/>
              </a:lnSpc>
              <a:defRPr/>
            </a:pPr>
            <a:r>
              <a:rPr lang="en-US" sz="3200" dirty="0" smtClean="0"/>
              <a:t>Location: PDTool62/logs</a:t>
            </a:r>
          </a:p>
          <a:p>
            <a:pPr lvl="1"/>
            <a:r>
              <a:rPr lang="en-US" sz="2800" dirty="0"/>
              <a:t> </a:t>
            </a:r>
            <a:r>
              <a:rPr lang="en-US" sz="2800" dirty="0" smtClean="0"/>
              <a:t>app.log</a:t>
            </a:r>
          </a:p>
          <a:p>
            <a:pPr marL="1141412" lvl="2" indent="-457200">
              <a:buFont typeface="Arial" panose="020B0604020202020204" pitchFamily="34" charset="0"/>
              <a:buChar char="•"/>
            </a:pPr>
            <a:r>
              <a:rPr lang="en-US" sz="2600" dirty="0" smtClean="0"/>
              <a:t>provides </a:t>
            </a:r>
            <a:r>
              <a:rPr lang="en-US" sz="2600" dirty="0"/>
              <a:t>a rolling log of executions built on </a:t>
            </a:r>
            <a:r>
              <a:rPr lang="en-US" sz="2600" dirty="0" smtClean="0"/>
              <a:t>log4j</a:t>
            </a:r>
          </a:p>
          <a:p>
            <a:pPr lvl="1"/>
            <a:endParaRPr lang="en-US" sz="2800" dirty="0"/>
          </a:p>
          <a:p>
            <a:pPr lvl="1"/>
            <a:endParaRPr lang="en-US" sz="2800" dirty="0" smtClean="0"/>
          </a:p>
          <a:p>
            <a:pPr lvl="1"/>
            <a:endParaRPr lang="en-US" sz="2800" dirty="0" smtClean="0"/>
          </a:p>
          <a:p>
            <a:pPr lvl="1"/>
            <a:r>
              <a:rPr lang="en-US" sz="2800" dirty="0" smtClean="0"/>
              <a:t> summary.log</a:t>
            </a:r>
          </a:p>
          <a:p>
            <a:pPr marL="1141412" lvl="2" indent="-457200">
              <a:buFont typeface="Arial" panose="020B0604020202020204" pitchFamily="34" charset="0"/>
              <a:buChar char="•"/>
            </a:pPr>
            <a:r>
              <a:rPr lang="en-US" sz="2600" dirty="0" smtClean="0"/>
              <a:t>single </a:t>
            </a:r>
            <a:r>
              <a:rPr lang="en-US" sz="2600" dirty="0"/>
              <a:t>point-in-time execution summary </a:t>
            </a:r>
          </a:p>
          <a:p>
            <a:pPr lvl="2">
              <a:lnSpc>
                <a:spcPct val="80000"/>
              </a:lnSpc>
              <a:defRPr/>
            </a:pPr>
            <a:endParaRPr lang="en-US" sz="2400" dirty="0" smtClean="0"/>
          </a:p>
        </p:txBody>
      </p:sp>
      <p:sp>
        <p:nvSpPr>
          <p:cNvPr id="26626" name="Rectangle 2"/>
          <p:cNvSpPr>
            <a:spLocks noGrp="1"/>
          </p:cNvSpPr>
          <p:nvPr>
            <p:ph type="title" idx="4294967295"/>
          </p:nvPr>
        </p:nvSpPr>
        <p:spPr>
          <a:xfrm>
            <a:off x="609441" y="76200"/>
            <a:ext cx="11376237" cy="685800"/>
          </a:xfrm>
        </p:spPr>
        <p:txBody>
          <a:bodyPr/>
          <a:lstStyle/>
          <a:p>
            <a:r>
              <a:rPr lang="en-US" dirty="0" err="1"/>
              <a:t>PDTool</a:t>
            </a:r>
            <a:r>
              <a:rPr lang="en-US" dirty="0"/>
              <a:t>: Logs</a:t>
            </a:r>
            <a:endParaRPr lang="en-US" dirty="0" smtClean="0">
              <a:ea typeface="ＭＳ Ｐゴシック" pitchFamily="34" charset="-128"/>
            </a:endParaRPr>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21741" y="4506040"/>
            <a:ext cx="4837179" cy="20569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4"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021741" y="1040523"/>
            <a:ext cx="4918869" cy="16728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021742" y="2881336"/>
            <a:ext cx="4918869" cy="12311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5674660" y="2881336"/>
            <a:ext cx="1347081" cy="646331"/>
          </a:xfrm>
          <a:prstGeom prst="rect">
            <a:avLst/>
          </a:prstGeom>
          <a:solidFill>
            <a:schemeClr val="tx1">
              <a:lumMod val="20000"/>
              <a:lumOff val="80000"/>
            </a:schemeClr>
          </a:solidFill>
          <a:ln>
            <a:solidFill>
              <a:srgbClr val="000000"/>
            </a:solidFill>
          </a:ln>
        </p:spPr>
        <p:txBody>
          <a:bodyPr wrap="square" rtlCol="0">
            <a:spAutoFit/>
          </a:bodyPr>
          <a:lstStyle/>
          <a:p>
            <a:r>
              <a:rPr lang="en-US" b="1" dirty="0" smtClean="0">
                <a:solidFill>
                  <a:srgbClr val="000000"/>
                </a:solidFill>
              </a:rPr>
              <a:t>End of Log</a:t>
            </a:r>
            <a:endParaRPr lang="en-US" b="1" dirty="0">
              <a:solidFill>
                <a:srgbClr val="000000"/>
              </a:solidFill>
            </a:endParaRPr>
          </a:p>
        </p:txBody>
      </p:sp>
      <p:sp>
        <p:nvSpPr>
          <p:cNvPr id="10" name="TextBox 9"/>
          <p:cNvSpPr txBox="1"/>
          <p:nvPr/>
        </p:nvSpPr>
        <p:spPr>
          <a:xfrm>
            <a:off x="5674660" y="1040523"/>
            <a:ext cx="1347082" cy="646331"/>
          </a:xfrm>
          <a:prstGeom prst="rect">
            <a:avLst/>
          </a:prstGeom>
          <a:solidFill>
            <a:schemeClr val="tx1">
              <a:lumMod val="20000"/>
              <a:lumOff val="80000"/>
            </a:schemeClr>
          </a:solidFill>
          <a:ln>
            <a:solidFill>
              <a:srgbClr val="000000"/>
            </a:solidFill>
          </a:ln>
        </p:spPr>
        <p:txBody>
          <a:bodyPr wrap="square" rtlCol="0">
            <a:spAutoFit/>
          </a:bodyPr>
          <a:lstStyle/>
          <a:p>
            <a:r>
              <a:rPr lang="en-US" b="1" dirty="0" smtClean="0">
                <a:solidFill>
                  <a:srgbClr val="000000"/>
                </a:solidFill>
              </a:rPr>
              <a:t>Beginning of Log</a:t>
            </a:r>
            <a:endParaRPr lang="en-US" b="1" dirty="0">
              <a:solidFill>
                <a:srgbClr val="000000"/>
              </a:solidFill>
            </a:endParaRPr>
          </a:p>
        </p:txBody>
      </p:sp>
      <p:sp>
        <p:nvSpPr>
          <p:cNvPr id="11" name="TextBox 10"/>
          <p:cNvSpPr txBox="1"/>
          <p:nvPr/>
        </p:nvSpPr>
        <p:spPr>
          <a:xfrm>
            <a:off x="5674660" y="4506040"/>
            <a:ext cx="1347082" cy="646331"/>
          </a:xfrm>
          <a:prstGeom prst="rect">
            <a:avLst/>
          </a:prstGeom>
          <a:solidFill>
            <a:schemeClr val="tx1">
              <a:lumMod val="20000"/>
              <a:lumOff val="80000"/>
            </a:schemeClr>
          </a:solidFill>
          <a:ln>
            <a:solidFill>
              <a:srgbClr val="000000"/>
            </a:solidFill>
          </a:ln>
        </p:spPr>
        <p:txBody>
          <a:bodyPr wrap="square" rtlCol="0">
            <a:spAutoFit/>
          </a:bodyPr>
          <a:lstStyle/>
          <a:p>
            <a:r>
              <a:rPr lang="en-US" b="1" dirty="0" smtClean="0">
                <a:solidFill>
                  <a:srgbClr val="000000"/>
                </a:solidFill>
              </a:rPr>
              <a:t>Summary Log</a:t>
            </a:r>
            <a:endParaRPr lang="en-US" b="1" dirty="0">
              <a:solidFill>
                <a:srgbClr val="000000"/>
              </a:solidFill>
            </a:endParaRPr>
          </a:p>
        </p:txBody>
      </p:sp>
    </p:spTree>
    <p:extLst>
      <p:ext uri="{BB962C8B-B14F-4D97-AF65-F5344CB8AC3E}">
        <p14:creationId xmlns:p14="http://schemas.microsoft.com/office/powerpoint/2010/main" val="332618072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83709" y="2357120"/>
            <a:ext cx="7241060" cy="1100705"/>
          </a:xfrm>
        </p:spPr>
        <p:txBody>
          <a:bodyPr/>
          <a:lstStyle/>
          <a:p>
            <a:pPr algn="ctr"/>
            <a:r>
              <a:rPr lang="en-US" sz="4800" dirty="0" err="1" smtClean="0"/>
              <a:t>PDTool</a:t>
            </a:r>
            <a:r>
              <a:rPr lang="en-US" sz="4800" dirty="0" smtClean="0"/>
              <a:t> Advanced</a:t>
            </a:r>
            <a:endParaRPr lang="en-US" sz="4800" dirty="0"/>
          </a:p>
        </p:txBody>
      </p:sp>
    </p:spTree>
    <p:extLst>
      <p:ext uri="{BB962C8B-B14F-4D97-AF65-F5344CB8AC3E}">
        <p14:creationId xmlns:p14="http://schemas.microsoft.com/office/powerpoint/2010/main" val="1090699504"/>
      </p:ext>
    </p:extLst>
  </p:cSld>
  <p:clrMapOvr>
    <a:masterClrMapping/>
  </p:clrMapOvr>
  <p:transition>
    <p:wipe dir="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p:cNvSpPr>
          <p:nvPr>
            <p:ph type="title" idx="4294967295"/>
          </p:nvPr>
        </p:nvSpPr>
        <p:spPr/>
        <p:txBody>
          <a:bodyPr/>
          <a:lstStyle/>
          <a:p>
            <a:r>
              <a:rPr lang="en-US" dirty="0" smtClean="0">
                <a:ea typeface="ＭＳ Ｐゴシック" pitchFamily="34" charset="-128"/>
              </a:rPr>
              <a:t>Deployment  Architecture</a:t>
            </a:r>
          </a:p>
        </p:txBody>
      </p:sp>
      <p:pic>
        <p:nvPicPr>
          <p:cNvPr id="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357" y="1085654"/>
            <a:ext cx="11780321"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560341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314975" y="1040524"/>
            <a:ext cx="11591079" cy="5573636"/>
          </a:xfrm>
          <a:prstGeom prst="roundRect">
            <a:avLst>
              <a:gd name="adj" fmla="val 6836"/>
            </a:avLst>
          </a:prstGeom>
          <a:solidFill>
            <a:srgbClr val="FFFFFF">
              <a:alpha val="10000"/>
            </a:srgbClr>
          </a:solidFill>
          <a:ln w="152400" cap="flat" cmpd="sng" algn="ctr">
            <a:noFill/>
            <a:prstDash val="solid"/>
            <a:round/>
            <a:headEnd type="none" w="med" len="med"/>
            <a:tailEnd type="none" w="med" len="med"/>
          </a:ln>
          <a:effectLst>
            <a:outerShdw blurRad="127000" dist="63500" dir="5640000">
              <a:srgbClr val="000000">
                <a:alpha val="44000"/>
              </a:srgbClr>
            </a:outerShdw>
          </a:effectLst>
          <a:scene3d>
            <a:camera prst="perspectiveFront" fov="0">
              <a:rot lat="0" lon="0" rev="0"/>
            </a:camera>
            <a:lightRig rig="soft" dir="t">
              <a:rot lat="0" lon="0" rev="9180000"/>
            </a:lightRig>
          </a:scene3d>
          <a:sp3d prstMaterial="softEdge">
            <a:bevelT w="311150" h="158750"/>
          </a:sp3d>
        </p:spPr>
        <p:txBody>
          <a:bodyPr anchor="ctr"/>
          <a:lstStyle/>
          <a:p>
            <a:pPr algn="ctr" defTabSz="913906">
              <a:buClr>
                <a:srgbClr val="FFFFFF"/>
              </a:buClr>
              <a:tabLst>
                <a:tab pos="0" algn="l"/>
                <a:tab pos="1218936" algn="l"/>
                <a:tab pos="2437872" algn="l"/>
                <a:tab pos="3656808" algn="l"/>
                <a:tab pos="4875744" algn="l"/>
                <a:tab pos="6094679" algn="l"/>
                <a:tab pos="7313615" algn="l"/>
                <a:tab pos="8532551" algn="l"/>
                <a:tab pos="9751487" algn="l"/>
                <a:tab pos="10970423" algn="l"/>
                <a:tab pos="12189357" algn="l"/>
                <a:tab pos="13408294" algn="l"/>
              </a:tabLst>
              <a:defRPr/>
            </a:pPr>
            <a:endParaRPr lang="en-GB" sz="2800" dirty="0">
              <a:solidFill>
                <a:srgbClr val="FFFFFF"/>
              </a:solidFill>
              <a:cs typeface="Arial"/>
              <a:sym typeface="Wingdings" pitchFamily="2" charset="2"/>
            </a:endParaRPr>
          </a:p>
        </p:txBody>
      </p:sp>
      <p:sp>
        <p:nvSpPr>
          <p:cNvPr id="28675" name="Rectangle 3"/>
          <p:cNvSpPr>
            <a:spLocks noGrp="1"/>
          </p:cNvSpPr>
          <p:nvPr>
            <p:ph type="body" idx="4294967295"/>
          </p:nvPr>
        </p:nvSpPr>
        <p:spPr>
          <a:xfrm>
            <a:off x="304721" y="1066800"/>
            <a:ext cx="11579384" cy="5562600"/>
          </a:xfrm>
          <a:prstGeom prst="rect">
            <a:avLst/>
          </a:prstGeom>
        </p:spPr>
        <p:txBody>
          <a:bodyPr>
            <a:normAutofit/>
          </a:bodyPr>
          <a:lstStyle/>
          <a:p>
            <a:r>
              <a:rPr lang="en-US" sz="3200" dirty="0" smtClean="0"/>
              <a:t>Dynamic Strategy (use variables)</a:t>
            </a:r>
          </a:p>
          <a:p>
            <a:pPr lvl="1"/>
            <a:r>
              <a:rPr lang="en-US" sz="2400" dirty="0" smtClean="0"/>
              <a:t> Use variables to specify environment differences or refer to environments.</a:t>
            </a:r>
          </a:p>
          <a:p>
            <a:pPr lvl="1"/>
            <a:r>
              <a:rPr lang="en-US" sz="2400" dirty="0"/>
              <a:t> </a:t>
            </a:r>
            <a:r>
              <a:rPr lang="en-US" sz="2400" dirty="0" smtClean="0"/>
              <a:t>Variables are acquired from</a:t>
            </a:r>
          </a:p>
          <a:p>
            <a:pPr marL="1027112" lvl="2" indent="-342900">
              <a:buFont typeface="Arial" panose="020B0604020202020204" pitchFamily="34" charset="0"/>
              <a:buChar char="•"/>
            </a:pPr>
            <a:r>
              <a:rPr lang="en-US" sz="2200" dirty="0" smtClean="0"/>
              <a:t>System “OS Environment” – set by batch or shell script, setVars.bat, setMyVars.bat</a:t>
            </a:r>
          </a:p>
          <a:p>
            <a:pPr marL="1027112" lvl="2" indent="-342900">
              <a:buFont typeface="Arial" panose="020B0604020202020204" pitchFamily="34" charset="0"/>
              <a:buChar char="•"/>
            </a:pPr>
            <a:r>
              <a:rPr lang="en-US" sz="2200" dirty="0" smtClean="0"/>
              <a:t>Java JVM Environment – set by </a:t>
            </a:r>
            <a:r>
              <a:rPr lang="en-US" sz="2200" dirty="0"/>
              <a:t>-</a:t>
            </a:r>
            <a:r>
              <a:rPr lang="en-US" sz="2200" dirty="0" smtClean="0"/>
              <a:t>DVAR=value upon execution of java.exe</a:t>
            </a:r>
          </a:p>
          <a:p>
            <a:pPr marL="1027112" lvl="2" indent="-342900">
              <a:buFont typeface="Arial" panose="020B0604020202020204" pitchFamily="34" charset="0"/>
              <a:buChar char="•"/>
            </a:pPr>
            <a:r>
              <a:rPr lang="en-US" sz="2200" dirty="0" smtClean="0"/>
              <a:t>Configuration Property File – specified by -</a:t>
            </a:r>
            <a:r>
              <a:rPr lang="en-US" sz="2200" dirty="0" err="1" smtClean="0"/>
              <a:t>config</a:t>
            </a:r>
            <a:r>
              <a:rPr lang="en-US" sz="2200" dirty="0" smtClean="0"/>
              <a:t> or the default “</a:t>
            </a:r>
            <a:r>
              <a:rPr lang="en-US" sz="2200" dirty="0" err="1" smtClean="0"/>
              <a:t>deploy.properties</a:t>
            </a:r>
            <a:r>
              <a:rPr lang="en-US" sz="2200" dirty="0" smtClean="0"/>
              <a:t>”.</a:t>
            </a:r>
          </a:p>
          <a:p>
            <a:pPr lvl="1"/>
            <a:r>
              <a:rPr lang="en-US" sz="2400" dirty="0"/>
              <a:t> </a:t>
            </a:r>
            <a:r>
              <a:rPr lang="en-US" sz="2400" dirty="0" smtClean="0"/>
              <a:t>Variables can be used in configuration property files, plan files and module files</a:t>
            </a:r>
          </a:p>
          <a:p>
            <a:pPr lvl="1"/>
            <a:r>
              <a:rPr lang="en-US" sz="2400" dirty="0"/>
              <a:t> </a:t>
            </a:r>
            <a:r>
              <a:rPr lang="en-US" sz="2400" dirty="0" smtClean="0"/>
              <a:t>Property order of precedence can be altered on how variables are retrieved</a:t>
            </a:r>
          </a:p>
          <a:p>
            <a:pPr marL="1027112" lvl="2" indent="-342900">
              <a:buFont typeface="Arial" panose="020B0604020202020204" pitchFamily="34" charset="0"/>
              <a:buChar char="•"/>
            </a:pPr>
            <a:r>
              <a:rPr lang="en-US" sz="2200" dirty="0" smtClean="0"/>
              <a:t>Default: JVM   PROPERTY_FILE   SYSTEM</a:t>
            </a:r>
          </a:p>
          <a:p>
            <a:pPr marL="1027112" lvl="2" indent="-342900">
              <a:buFont typeface="Arial" panose="020B0604020202020204" pitchFamily="34" charset="0"/>
              <a:buChar char="•"/>
            </a:pPr>
            <a:r>
              <a:rPr lang="en-US" sz="2200" dirty="0" smtClean="0"/>
              <a:t>Snapshot of default configuration property file – “</a:t>
            </a:r>
            <a:r>
              <a:rPr lang="en-US" sz="2200" dirty="0" err="1" smtClean="0"/>
              <a:t>deploy.properties</a:t>
            </a:r>
            <a:r>
              <a:rPr lang="en-US" sz="2200" dirty="0" smtClean="0"/>
              <a:t>” </a:t>
            </a:r>
          </a:p>
          <a:p>
            <a:pPr lvl="1"/>
            <a:endParaRPr lang="en-US" sz="2000" dirty="0" smtClean="0"/>
          </a:p>
        </p:txBody>
      </p:sp>
      <p:sp>
        <p:nvSpPr>
          <p:cNvPr id="26626" name="Rectangle 2"/>
          <p:cNvSpPr>
            <a:spLocks noGrp="1"/>
          </p:cNvSpPr>
          <p:nvPr>
            <p:ph type="title" idx="4294967295"/>
          </p:nvPr>
        </p:nvSpPr>
        <p:spPr>
          <a:xfrm>
            <a:off x="609441" y="76200"/>
            <a:ext cx="11376237" cy="685800"/>
          </a:xfrm>
        </p:spPr>
        <p:txBody>
          <a:bodyPr/>
          <a:lstStyle/>
          <a:p>
            <a:r>
              <a:rPr lang="en-US" dirty="0" smtClean="0">
                <a:ea typeface="ＭＳ Ｐゴシック" pitchFamily="34" charset="-128"/>
              </a:rPr>
              <a:t>Advanced – Dynamic Deployment Strategy</a:t>
            </a:r>
          </a:p>
        </p:txBody>
      </p:sp>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4373" y="5533010"/>
            <a:ext cx="7952114" cy="1081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5561934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314975" y="1040524"/>
            <a:ext cx="11591079" cy="5573636"/>
          </a:xfrm>
          <a:prstGeom prst="roundRect">
            <a:avLst>
              <a:gd name="adj" fmla="val 6836"/>
            </a:avLst>
          </a:prstGeom>
          <a:solidFill>
            <a:srgbClr val="FFFFFF">
              <a:alpha val="10000"/>
            </a:srgbClr>
          </a:solidFill>
          <a:ln w="152400" cap="flat" cmpd="sng" algn="ctr">
            <a:noFill/>
            <a:prstDash val="solid"/>
            <a:round/>
            <a:headEnd type="none" w="med" len="med"/>
            <a:tailEnd type="none" w="med" len="med"/>
          </a:ln>
          <a:effectLst>
            <a:outerShdw blurRad="127000" dist="63500" dir="5640000">
              <a:srgbClr val="000000">
                <a:alpha val="44000"/>
              </a:srgbClr>
            </a:outerShdw>
          </a:effectLst>
          <a:scene3d>
            <a:camera prst="perspectiveFront" fov="0">
              <a:rot lat="0" lon="0" rev="0"/>
            </a:camera>
            <a:lightRig rig="soft" dir="t">
              <a:rot lat="0" lon="0" rev="9180000"/>
            </a:lightRig>
          </a:scene3d>
          <a:sp3d prstMaterial="softEdge">
            <a:bevelT w="311150" h="158750"/>
          </a:sp3d>
        </p:spPr>
        <p:txBody>
          <a:bodyPr anchor="ctr"/>
          <a:lstStyle/>
          <a:p>
            <a:pPr algn="ctr" defTabSz="913906">
              <a:buClr>
                <a:srgbClr val="FFFFFF"/>
              </a:buClr>
              <a:tabLst>
                <a:tab pos="0" algn="l"/>
                <a:tab pos="1218936" algn="l"/>
                <a:tab pos="2437872" algn="l"/>
                <a:tab pos="3656808" algn="l"/>
                <a:tab pos="4875744" algn="l"/>
                <a:tab pos="6094679" algn="l"/>
                <a:tab pos="7313615" algn="l"/>
                <a:tab pos="8532551" algn="l"/>
                <a:tab pos="9751487" algn="l"/>
                <a:tab pos="10970423" algn="l"/>
                <a:tab pos="12189357" algn="l"/>
                <a:tab pos="13408294" algn="l"/>
              </a:tabLst>
              <a:defRPr/>
            </a:pPr>
            <a:endParaRPr lang="en-GB" sz="2800" dirty="0">
              <a:solidFill>
                <a:srgbClr val="FFFFFF"/>
              </a:solidFill>
              <a:cs typeface="Arial"/>
              <a:sym typeface="Wingdings" pitchFamily="2" charset="2"/>
            </a:endParaRPr>
          </a:p>
        </p:txBody>
      </p:sp>
      <p:sp>
        <p:nvSpPr>
          <p:cNvPr id="28675" name="Rectangle 3"/>
          <p:cNvSpPr>
            <a:spLocks noGrp="1"/>
          </p:cNvSpPr>
          <p:nvPr>
            <p:ph type="body" idx="4294967295"/>
          </p:nvPr>
        </p:nvSpPr>
        <p:spPr>
          <a:xfrm>
            <a:off x="304721" y="1066800"/>
            <a:ext cx="11579384" cy="5562600"/>
          </a:xfrm>
          <a:prstGeom prst="rect">
            <a:avLst/>
          </a:prstGeom>
        </p:spPr>
        <p:txBody>
          <a:bodyPr>
            <a:normAutofit fontScale="55000" lnSpcReduction="20000"/>
          </a:bodyPr>
          <a:lstStyle/>
          <a:p>
            <a:r>
              <a:rPr lang="en-US" sz="4400" dirty="0" smtClean="0"/>
              <a:t>Parameterized deployment plan file line</a:t>
            </a:r>
          </a:p>
          <a:p>
            <a:pPr marL="569912" indent="-342900">
              <a:buFont typeface="Arial" panose="020B0604020202020204" pitchFamily="34" charset="0"/>
              <a:buChar char="•"/>
            </a:pPr>
            <a:r>
              <a:rPr lang="en-US" sz="2400" dirty="0" err="1" smtClean="0">
                <a:solidFill>
                  <a:srgbClr val="FFFF00"/>
                </a:solidFill>
              </a:rPr>
              <a:t>updateDataSources</a:t>
            </a:r>
            <a:r>
              <a:rPr lang="en-US" sz="2400" dirty="0" smtClean="0">
                <a:solidFill>
                  <a:srgbClr val="FFFF99"/>
                </a:solidFill>
              </a:rPr>
              <a:t>  </a:t>
            </a:r>
            <a:r>
              <a:rPr lang="en-US" sz="2400" dirty="0">
                <a:solidFill>
                  <a:srgbClr val="FFFF99"/>
                </a:solidFill>
              </a:rPr>
              <a:t>$SERVERID  “ds1, ds2“ "$MODULE_HOME/DataSourceModule_$ENVIRONMENT.xml" "$</a:t>
            </a:r>
            <a:r>
              <a:rPr lang="en-US" sz="2400" dirty="0" smtClean="0">
                <a:solidFill>
                  <a:srgbClr val="FFFF99"/>
                </a:solidFill>
              </a:rPr>
              <a:t>MODULE_HOME/servers.xml”</a:t>
            </a:r>
          </a:p>
          <a:p>
            <a:pPr lvl="1"/>
            <a:endParaRPr lang="en-US" sz="2800" dirty="0">
              <a:solidFill>
                <a:srgbClr val="FFFF99"/>
              </a:solidFill>
            </a:endParaRPr>
          </a:p>
          <a:p>
            <a:pPr lvl="1"/>
            <a:endParaRPr lang="en-US" sz="2600" dirty="0" smtClean="0"/>
          </a:p>
          <a:p>
            <a:pPr lvl="1"/>
            <a:endParaRPr lang="en-US" sz="2600" dirty="0"/>
          </a:p>
          <a:p>
            <a:pPr lvl="1"/>
            <a:endParaRPr lang="en-US" sz="2600" dirty="0" smtClean="0"/>
          </a:p>
          <a:p>
            <a:pPr lvl="1"/>
            <a:endParaRPr lang="en-US" sz="2600" dirty="0" smtClean="0"/>
          </a:p>
          <a:p>
            <a:pPr lvl="1"/>
            <a:endParaRPr lang="en-US" sz="2600" dirty="0"/>
          </a:p>
          <a:p>
            <a:pPr lvl="1"/>
            <a:endParaRPr lang="en-US" sz="2600" dirty="0" smtClean="0"/>
          </a:p>
          <a:p>
            <a:pPr lvl="1"/>
            <a:endParaRPr lang="en-US" sz="2600" dirty="0"/>
          </a:p>
          <a:p>
            <a:pPr lvl="1"/>
            <a:endParaRPr lang="en-US" sz="2600" dirty="0" smtClean="0"/>
          </a:p>
          <a:p>
            <a:pPr lvl="1"/>
            <a:endParaRPr lang="en-US" sz="2600" dirty="0"/>
          </a:p>
          <a:p>
            <a:pPr lvl="1"/>
            <a:endParaRPr lang="en-US" sz="2600" dirty="0" smtClean="0"/>
          </a:p>
          <a:p>
            <a:pPr lvl="1"/>
            <a:endParaRPr lang="en-US" sz="2600" dirty="0"/>
          </a:p>
          <a:p>
            <a:pPr lvl="1"/>
            <a:endParaRPr lang="en-US" sz="2600" dirty="0" smtClean="0"/>
          </a:p>
          <a:p>
            <a:pPr lvl="1"/>
            <a:endParaRPr lang="en-US" sz="2600" dirty="0"/>
          </a:p>
          <a:p>
            <a:pPr lvl="1"/>
            <a:endParaRPr lang="en-US" sz="2600" dirty="0" smtClean="0"/>
          </a:p>
          <a:p>
            <a:r>
              <a:rPr lang="en-US" sz="4400" dirty="0" smtClean="0"/>
              <a:t>Resolved deployment plan file line</a:t>
            </a:r>
          </a:p>
          <a:p>
            <a:pPr marL="690562" lvl="1" indent="-285750">
              <a:buFont typeface="Arial" panose="020B0604020202020204" pitchFamily="34" charset="0"/>
              <a:buChar char="•"/>
            </a:pPr>
            <a:r>
              <a:rPr lang="en-US" sz="2400" dirty="0" err="1" smtClean="0">
                <a:solidFill>
                  <a:srgbClr val="FFFF00"/>
                </a:solidFill>
              </a:rPr>
              <a:t>updateDataSources</a:t>
            </a:r>
            <a:r>
              <a:rPr lang="en-US" sz="2400" dirty="0" smtClean="0">
                <a:solidFill>
                  <a:srgbClr val="FFFF99"/>
                </a:solidFill>
              </a:rPr>
              <a:t>  localhost9420http “</a:t>
            </a:r>
            <a:r>
              <a:rPr lang="en-US" sz="2400" dirty="0">
                <a:solidFill>
                  <a:srgbClr val="FFFF99"/>
                </a:solidFill>
              </a:rPr>
              <a:t>ds1, ds2“ </a:t>
            </a:r>
            <a:r>
              <a:rPr lang="en-US" sz="2400" dirty="0" smtClean="0">
                <a:solidFill>
                  <a:srgbClr val="FFFF99"/>
                </a:solidFill>
              </a:rPr>
              <a:t>“P:/resources/modules/DataSourceModule_UAT.xml</a:t>
            </a:r>
            <a:r>
              <a:rPr lang="en-US" sz="2400" dirty="0">
                <a:solidFill>
                  <a:srgbClr val="FFFF99"/>
                </a:solidFill>
              </a:rPr>
              <a:t>" </a:t>
            </a:r>
            <a:r>
              <a:rPr lang="en-US" sz="2400" dirty="0" smtClean="0">
                <a:solidFill>
                  <a:srgbClr val="FFFF99"/>
                </a:solidFill>
              </a:rPr>
              <a:t>“P:/resources/modules/servers.xml “</a:t>
            </a:r>
            <a:endParaRPr lang="en-US" sz="2400" dirty="0">
              <a:solidFill>
                <a:srgbClr val="FFFF99"/>
              </a:solidFill>
            </a:endParaRPr>
          </a:p>
          <a:p>
            <a:pPr lvl="1"/>
            <a:endParaRPr lang="en-US" sz="2000" dirty="0" smtClean="0"/>
          </a:p>
        </p:txBody>
      </p:sp>
      <p:sp>
        <p:nvSpPr>
          <p:cNvPr id="26626" name="Rectangle 2"/>
          <p:cNvSpPr>
            <a:spLocks noGrp="1"/>
          </p:cNvSpPr>
          <p:nvPr>
            <p:ph type="title" idx="4294967295"/>
          </p:nvPr>
        </p:nvSpPr>
        <p:spPr>
          <a:xfrm>
            <a:off x="609441" y="76200"/>
            <a:ext cx="11376237" cy="685800"/>
          </a:xfrm>
        </p:spPr>
        <p:txBody>
          <a:bodyPr/>
          <a:lstStyle/>
          <a:p>
            <a:r>
              <a:rPr lang="en-US" dirty="0" smtClean="0">
                <a:ea typeface="ＭＳ Ｐゴシック" pitchFamily="34" charset="-128"/>
              </a:rPr>
              <a:t>Advanced – Dynamic Deployment Strategy (cont.)</a:t>
            </a:r>
          </a:p>
        </p:txBody>
      </p:sp>
      <p:grpSp>
        <p:nvGrpSpPr>
          <p:cNvPr id="13" name="Group 12"/>
          <p:cNvGrpSpPr/>
          <p:nvPr/>
        </p:nvGrpSpPr>
        <p:grpSpPr>
          <a:xfrm>
            <a:off x="3621613" y="2282500"/>
            <a:ext cx="5448300" cy="2193580"/>
            <a:chOff x="793571" y="3898822"/>
            <a:chExt cx="5448300" cy="2193580"/>
          </a:xfrm>
        </p:grpSpPr>
        <p:pic>
          <p:nvPicPr>
            <p:cNvPr id="5132" name="Picture 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3571" y="4652885"/>
              <a:ext cx="5448300" cy="1044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33" name="Picture 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3571" y="3898822"/>
              <a:ext cx="5448300" cy="7540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37" name="Picture 1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3571" y="5727277"/>
              <a:ext cx="5448300" cy="365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pic>
        <p:nvPicPr>
          <p:cNvPr id="5138" name="Picture 1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3633" y="4523843"/>
            <a:ext cx="4062412" cy="11128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38" name="Group 37"/>
          <p:cNvGrpSpPr/>
          <p:nvPr/>
        </p:nvGrpSpPr>
        <p:grpSpPr>
          <a:xfrm>
            <a:off x="3836681" y="4476080"/>
            <a:ext cx="2273834" cy="1010314"/>
            <a:chOff x="3836681" y="4476080"/>
            <a:chExt cx="2273834" cy="1010314"/>
          </a:xfrm>
        </p:grpSpPr>
        <p:cxnSp>
          <p:nvCxnSpPr>
            <p:cNvPr id="10" name="Straight Arrow Connector 9"/>
            <p:cNvCxnSpPr>
              <a:endCxn id="31" idx="1"/>
            </p:cNvCxnSpPr>
            <p:nvPr/>
          </p:nvCxnSpPr>
          <p:spPr>
            <a:xfrm flipV="1">
              <a:off x="3836681" y="5234150"/>
              <a:ext cx="661204" cy="252244"/>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4497885" y="5080261"/>
              <a:ext cx="1612630" cy="307777"/>
            </a:xfrm>
            <a:prstGeom prst="rect">
              <a:avLst/>
            </a:prstGeom>
            <a:solidFill>
              <a:schemeClr val="bg1"/>
            </a:solidFill>
            <a:ln>
              <a:solidFill>
                <a:schemeClr val="tx1"/>
              </a:solidFill>
            </a:ln>
          </p:spPr>
          <p:txBody>
            <a:bodyPr wrap="square" rtlCol="0">
              <a:spAutoFit/>
            </a:bodyPr>
            <a:lstStyle/>
            <a:p>
              <a:r>
                <a:rPr lang="en-US" sz="1400" dirty="0" smtClean="0"/>
                <a:t>Resolves to: P:</a:t>
              </a:r>
              <a:endParaRPr lang="en-US" sz="1400" dirty="0"/>
            </a:p>
          </p:txBody>
        </p:sp>
        <p:cxnSp>
          <p:nvCxnSpPr>
            <p:cNvPr id="5" name="Straight Arrow Connector 4"/>
            <p:cNvCxnSpPr/>
            <p:nvPr/>
          </p:nvCxnSpPr>
          <p:spPr>
            <a:xfrm flipV="1">
              <a:off x="5344990" y="4476080"/>
              <a:ext cx="0" cy="604181"/>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grpSp>
        <p:nvGrpSpPr>
          <p:cNvPr id="40" name="Group 39"/>
          <p:cNvGrpSpPr/>
          <p:nvPr/>
        </p:nvGrpSpPr>
        <p:grpSpPr>
          <a:xfrm>
            <a:off x="5420412" y="1762814"/>
            <a:ext cx="3506771" cy="1139274"/>
            <a:chOff x="5420412" y="1762814"/>
            <a:chExt cx="3506771" cy="1139274"/>
          </a:xfrm>
        </p:grpSpPr>
        <p:cxnSp>
          <p:nvCxnSpPr>
            <p:cNvPr id="50" name="Straight Arrow Connector 49"/>
            <p:cNvCxnSpPr/>
            <p:nvPr/>
          </p:nvCxnSpPr>
          <p:spPr>
            <a:xfrm flipV="1">
              <a:off x="5524107" y="1762814"/>
              <a:ext cx="2488677" cy="1139274"/>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5420412" y="1899069"/>
              <a:ext cx="3506771" cy="307777"/>
            </a:xfrm>
            <a:prstGeom prst="rect">
              <a:avLst/>
            </a:prstGeom>
            <a:solidFill>
              <a:schemeClr val="bg1"/>
            </a:solidFill>
            <a:ln>
              <a:solidFill>
                <a:schemeClr val="tx1"/>
              </a:solidFill>
            </a:ln>
          </p:spPr>
          <p:txBody>
            <a:bodyPr wrap="square" rtlCol="0">
              <a:spAutoFit/>
            </a:bodyPr>
            <a:lstStyle/>
            <a:p>
              <a:r>
                <a:rPr lang="en-US" sz="1400" dirty="0" smtClean="0"/>
                <a:t>Resolves to: DataSourceModule_UAT.xml</a:t>
              </a:r>
              <a:endParaRPr lang="en-US" sz="1400" dirty="0"/>
            </a:p>
          </p:txBody>
        </p:sp>
      </p:grpSp>
      <p:grpSp>
        <p:nvGrpSpPr>
          <p:cNvPr id="42" name="Group 41"/>
          <p:cNvGrpSpPr/>
          <p:nvPr/>
        </p:nvGrpSpPr>
        <p:grpSpPr>
          <a:xfrm>
            <a:off x="314975" y="1762812"/>
            <a:ext cx="4370740" cy="2245770"/>
            <a:chOff x="314975" y="1762812"/>
            <a:chExt cx="4370740" cy="2245770"/>
          </a:xfrm>
        </p:grpSpPr>
        <p:sp>
          <p:nvSpPr>
            <p:cNvPr id="35" name="TextBox 34"/>
            <p:cNvSpPr txBox="1"/>
            <p:nvPr/>
          </p:nvSpPr>
          <p:spPr>
            <a:xfrm>
              <a:off x="314975" y="2795077"/>
              <a:ext cx="2758163" cy="1169551"/>
            </a:xfrm>
            <a:prstGeom prst="rect">
              <a:avLst/>
            </a:prstGeom>
            <a:solidFill>
              <a:schemeClr val="bg1"/>
            </a:solidFill>
            <a:ln>
              <a:solidFill>
                <a:schemeClr val="tx1"/>
              </a:solidFill>
            </a:ln>
          </p:spPr>
          <p:txBody>
            <a:bodyPr wrap="square" rtlCol="0">
              <a:spAutoFit/>
            </a:bodyPr>
            <a:lstStyle/>
            <a:p>
              <a:pPr indent="-506413"/>
              <a:r>
                <a:rPr lang="en-US" sz="1400" dirty="0">
                  <a:solidFill>
                    <a:srgbClr val="000000"/>
                  </a:solidFill>
                </a:rPr>
                <a:t>$SERVERID provides a pointer to the CIS server connection set by an environment-specific configuration property </a:t>
              </a:r>
              <a:r>
                <a:rPr lang="en-US" sz="1400" dirty="0" smtClean="0">
                  <a:solidFill>
                    <a:srgbClr val="000000"/>
                  </a:solidFill>
                </a:rPr>
                <a:t>file “</a:t>
              </a:r>
              <a:r>
                <a:rPr lang="en-US" sz="1400" dirty="0" err="1" smtClean="0">
                  <a:solidFill>
                    <a:srgbClr val="000000"/>
                  </a:solidFill>
                </a:rPr>
                <a:t>deploy.properties</a:t>
              </a:r>
              <a:r>
                <a:rPr lang="en-US" sz="1400" dirty="0" smtClean="0">
                  <a:solidFill>
                    <a:srgbClr val="000000"/>
                  </a:solidFill>
                </a:rPr>
                <a:t>”</a:t>
              </a:r>
              <a:endParaRPr lang="en-US" sz="1400" dirty="0">
                <a:solidFill>
                  <a:srgbClr val="000000"/>
                </a:solidFill>
              </a:endParaRPr>
            </a:p>
          </p:txBody>
        </p:sp>
        <p:grpSp>
          <p:nvGrpSpPr>
            <p:cNvPr id="39" name="Group 38"/>
            <p:cNvGrpSpPr/>
            <p:nvPr/>
          </p:nvGrpSpPr>
          <p:grpSpPr>
            <a:xfrm>
              <a:off x="1898906" y="1762812"/>
              <a:ext cx="2786809" cy="2245770"/>
              <a:chOff x="1898906" y="1762812"/>
              <a:chExt cx="2786809" cy="2245770"/>
            </a:xfrm>
          </p:grpSpPr>
          <p:cxnSp>
            <p:nvCxnSpPr>
              <p:cNvPr id="7" name="Straight Arrow Connector 6"/>
              <p:cNvCxnSpPr/>
              <p:nvPr/>
            </p:nvCxnSpPr>
            <p:spPr>
              <a:xfrm flipH="1" flipV="1">
                <a:off x="2828041" y="1762812"/>
                <a:ext cx="1423448" cy="224577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1898906" y="1939405"/>
                <a:ext cx="2786809" cy="307777"/>
              </a:xfrm>
              <a:prstGeom prst="rect">
                <a:avLst/>
              </a:prstGeom>
              <a:solidFill>
                <a:schemeClr val="bg1"/>
              </a:solidFill>
              <a:ln>
                <a:solidFill>
                  <a:schemeClr val="tx1"/>
                </a:solidFill>
              </a:ln>
            </p:spPr>
            <p:txBody>
              <a:bodyPr wrap="square" rtlCol="0">
                <a:spAutoFit/>
              </a:bodyPr>
              <a:lstStyle/>
              <a:p>
                <a:r>
                  <a:rPr lang="en-US" sz="1400" dirty="0" smtClean="0"/>
                  <a:t>Resolves to: localhost9420http</a:t>
                </a:r>
                <a:endParaRPr lang="en-US" sz="1400" dirty="0"/>
              </a:p>
            </p:txBody>
          </p:sp>
        </p:grpSp>
      </p:grpSp>
      <p:grpSp>
        <p:nvGrpSpPr>
          <p:cNvPr id="41" name="Group 40"/>
          <p:cNvGrpSpPr/>
          <p:nvPr/>
        </p:nvGrpSpPr>
        <p:grpSpPr>
          <a:xfrm>
            <a:off x="5043340" y="1772240"/>
            <a:ext cx="6326956" cy="2521278"/>
            <a:chOff x="5043340" y="1772240"/>
            <a:chExt cx="6326956" cy="2521278"/>
          </a:xfrm>
        </p:grpSpPr>
        <p:grpSp>
          <p:nvGrpSpPr>
            <p:cNvPr id="28688" name="Group 28687"/>
            <p:cNvGrpSpPr/>
            <p:nvPr/>
          </p:nvGrpSpPr>
          <p:grpSpPr>
            <a:xfrm>
              <a:off x="5043340" y="1772240"/>
              <a:ext cx="4675695" cy="2521278"/>
              <a:chOff x="5137608" y="1772240"/>
              <a:chExt cx="4506013" cy="2417580"/>
            </a:xfrm>
          </p:grpSpPr>
          <p:cxnSp>
            <p:nvCxnSpPr>
              <p:cNvPr id="12" name="Straight Arrow Connector 11"/>
              <p:cNvCxnSpPr/>
              <p:nvPr/>
            </p:nvCxnSpPr>
            <p:spPr>
              <a:xfrm flipV="1">
                <a:off x="5137608" y="3827342"/>
                <a:ext cx="4506013" cy="362478"/>
              </a:xfrm>
              <a:prstGeom prst="straightConnector1">
                <a:avLst/>
              </a:prstGeom>
              <a:ln w="28575">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6" name="Straight Arrow Connector 65"/>
              <p:cNvCxnSpPr/>
              <p:nvPr/>
            </p:nvCxnSpPr>
            <p:spPr>
              <a:xfrm flipH="1" flipV="1">
                <a:off x="9549353" y="1772240"/>
                <a:ext cx="94268" cy="2064529"/>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sp>
          <p:nvSpPr>
            <p:cNvPr id="73" name="TextBox 72"/>
            <p:cNvSpPr txBox="1"/>
            <p:nvPr/>
          </p:nvSpPr>
          <p:spPr>
            <a:xfrm>
              <a:off x="9184577" y="2640478"/>
              <a:ext cx="2185719" cy="523220"/>
            </a:xfrm>
            <a:prstGeom prst="rect">
              <a:avLst/>
            </a:prstGeom>
            <a:solidFill>
              <a:schemeClr val="bg1"/>
            </a:solidFill>
            <a:ln>
              <a:solidFill>
                <a:schemeClr val="tx1"/>
              </a:solidFill>
            </a:ln>
          </p:spPr>
          <p:txBody>
            <a:bodyPr wrap="square" rtlCol="0">
              <a:spAutoFit/>
            </a:bodyPr>
            <a:lstStyle/>
            <a:p>
              <a:r>
                <a:rPr lang="en-US" sz="1400" dirty="0" smtClean="0"/>
                <a:t>Resolves to: P:/resources/modules</a:t>
              </a:r>
              <a:endParaRPr lang="en-US" sz="1400" dirty="0"/>
            </a:p>
          </p:txBody>
        </p:sp>
      </p:grpSp>
      <p:cxnSp>
        <p:nvCxnSpPr>
          <p:cNvPr id="28696" name="Straight Arrow Connector 28695"/>
          <p:cNvCxnSpPr/>
          <p:nvPr/>
        </p:nvCxnSpPr>
        <p:spPr>
          <a:xfrm>
            <a:off x="3073138" y="2247182"/>
            <a:ext cx="292231" cy="3955655"/>
          </a:xfrm>
          <a:prstGeom prst="straightConnector1">
            <a:avLst/>
          </a:prstGeom>
          <a:ln>
            <a:solidFill>
              <a:schemeClr val="accent6">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8698" name="Straight Arrow Connector 28697"/>
          <p:cNvCxnSpPr/>
          <p:nvPr/>
        </p:nvCxnSpPr>
        <p:spPr>
          <a:xfrm flipH="1">
            <a:off x="5646656" y="3163698"/>
            <a:ext cx="4289197" cy="2982578"/>
          </a:xfrm>
          <a:prstGeom prst="straightConnector1">
            <a:avLst/>
          </a:prstGeom>
          <a:ln>
            <a:solidFill>
              <a:schemeClr val="accent6">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8700" name="Straight Arrow Connector 28699"/>
          <p:cNvCxnSpPr/>
          <p:nvPr/>
        </p:nvCxnSpPr>
        <p:spPr>
          <a:xfrm flipH="1">
            <a:off x="7824247" y="2206846"/>
            <a:ext cx="716438" cy="3882869"/>
          </a:xfrm>
          <a:prstGeom prst="straightConnector1">
            <a:avLst/>
          </a:prstGeom>
          <a:ln>
            <a:solidFill>
              <a:schemeClr val="accent6">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86" name="Straight Arrow Connector 85"/>
          <p:cNvCxnSpPr/>
          <p:nvPr/>
        </p:nvCxnSpPr>
        <p:spPr>
          <a:xfrm flipH="1">
            <a:off x="9854735" y="3163698"/>
            <a:ext cx="81117" cy="2982578"/>
          </a:xfrm>
          <a:prstGeom prst="straightConnector1">
            <a:avLst/>
          </a:prstGeom>
          <a:ln>
            <a:solidFill>
              <a:schemeClr val="accent6">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65201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wipe(down)">
                                      <p:cBhvr>
                                        <p:cTn id="7" dur="500"/>
                                        <p:tgtEl>
                                          <p:spTgt spid="3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42"/>
                                        </p:tgtEl>
                                        <p:attrNameLst>
                                          <p:attrName>style.visibility</p:attrName>
                                        </p:attrNameLst>
                                      </p:cBhvr>
                                      <p:to>
                                        <p:strVal val="visible"/>
                                      </p:to>
                                    </p:set>
                                    <p:animEffect transition="in" filter="wipe(down)">
                                      <p:cBhvr>
                                        <p:cTn id="12" dur="500"/>
                                        <p:tgtEl>
                                          <p:spTgt spid="4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40"/>
                                        </p:tgtEl>
                                        <p:attrNameLst>
                                          <p:attrName>style.visibility</p:attrName>
                                        </p:attrNameLst>
                                      </p:cBhvr>
                                      <p:to>
                                        <p:strVal val="visible"/>
                                      </p:to>
                                    </p:set>
                                    <p:animEffect transition="in" filter="wipe(down)">
                                      <p:cBhvr>
                                        <p:cTn id="17" dur="500"/>
                                        <p:tgtEl>
                                          <p:spTgt spid="4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41"/>
                                        </p:tgtEl>
                                        <p:attrNameLst>
                                          <p:attrName>style.visibility</p:attrName>
                                        </p:attrNameLst>
                                      </p:cBhvr>
                                      <p:to>
                                        <p:strVal val="visible"/>
                                      </p:to>
                                    </p:set>
                                    <p:animEffect transition="in" filter="wipe(down)">
                                      <p:cBhvr>
                                        <p:cTn id="22" dur="500"/>
                                        <p:tgtEl>
                                          <p:spTgt spid="4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28696"/>
                                        </p:tgtEl>
                                        <p:attrNameLst>
                                          <p:attrName>style.visibility</p:attrName>
                                        </p:attrNameLst>
                                      </p:cBhvr>
                                      <p:to>
                                        <p:strVal val="visible"/>
                                      </p:to>
                                    </p:set>
                                    <p:animEffect transition="in" filter="wipe(up)">
                                      <p:cBhvr>
                                        <p:cTn id="27" dur="500"/>
                                        <p:tgtEl>
                                          <p:spTgt spid="28696"/>
                                        </p:tgtEl>
                                      </p:cBhvr>
                                    </p:animEffect>
                                  </p:childTnLst>
                                </p:cTn>
                              </p:par>
                              <p:par>
                                <p:cTn id="28" presetID="22" presetClass="entr" presetSubtype="1" fill="hold" nodeType="withEffect">
                                  <p:stCondLst>
                                    <p:cond delay="0"/>
                                  </p:stCondLst>
                                  <p:childTnLst>
                                    <p:set>
                                      <p:cBhvr>
                                        <p:cTn id="29" dur="1" fill="hold">
                                          <p:stCondLst>
                                            <p:cond delay="0"/>
                                          </p:stCondLst>
                                        </p:cTn>
                                        <p:tgtEl>
                                          <p:spTgt spid="28698"/>
                                        </p:tgtEl>
                                        <p:attrNameLst>
                                          <p:attrName>style.visibility</p:attrName>
                                        </p:attrNameLst>
                                      </p:cBhvr>
                                      <p:to>
                                        <p:strVal val="visible"/>
                                      </p:to>
                                    </p:set>
                                    <p:animEffect transition="in" filter="wipe(up)">
                                      <p:cBhvr>
                                        <p:cTn id="30" dur="500"/>
                                        <p:tgtEl>
                                          <p:spTgt spid="28698"/>
                                        </p:tgtEl>
                                      </p:cBhvr>
                                    </p:animEffect>
                                  </p:childTnLst>
                                </p:cTn>
                              </p:par>
                              <p:par>
                                <p:cTn id="31" presetID="22" presetClass="entr" presetSubtype="1" fill="hold" nodeType="withEffect">
                                  <p:stCondLst>
                                    <p:cond delay="0"/>
                                  </p:stCondLst>
                                  <p:childTnLst>
                                    <p:set>
                                      <p:cBhvr>
                                        <p:cTn id="32" dur="1" fill="hold">
                                          <p:stCondLst>
                                            <p:cond delay="0"/>
                                          </p:stCondLst>
                                        </p:cTn>
                                        <p:tgtEl>
                                          <p:spTgt spid="28700"/>
                                        </p:tgtEl>
                                        <p:attrNameLst>
                                          <p:attrName>style.visibility</p:attrName>
                                        </p:attrNameLst>
                                      </p:cBhvr>
                                      <p:to>
                                        <p:strVal val="visible"/>
                                      </p:to>
                                    </p:set>
                                    <p:animEffect transition="in" filter="wipe(up)">
                                      <p:cBhvr>
                                        <p:cTn id="33" dur="500"/>
                                        <p:tgtEl>
                                          <p:spTgt spid="28700"/>
                                        </p:tgtEl>
                                      </p:cBhvr>
                                    </p:animEffect>
                                  </p:childTnLst>
                                </p:cTn>
                              </p:par>
                              <p:par>
                                <p:cTn id="34" presetID="22" presetClass="entr" presetSubtype="1" fill="hold" nodeType="withEffect">
                                  <p:stCondLst>
                                    <p:cond delay="0"/>
                                  </p:stCondLst>
                                  <p:childTnLst>
                                    <p:set>
                                      <p:cBhvr>
                                        <p:cTn id="35" dur="1" fill="hold">
                                          <p:stCondLst>
                                            <p:cond delay="0"/>
                                          </p:stCondLst>
                                        </p:cTn>
                                        <p:tgtEl>
                                          <p:spTgt spid="86"/>
                                        </p:tgtEl>
                                        <p:attrNameLst>
                                          <p:attrName>style.visibility</p:attrName>
                                        </p:attrNameLst>
                                      </p:cBhvr>
                                      <p:to>
                                        <p:strVal val="visible"/>
                                      </p:to>
                                    </p:set>
                                    <p:animEffect transition="in" filter="wipe(up)">
                                      <p:cBhvr>
                                        <p:cTn id="36" dur="500"/>
                                        <p:tgtEl>
                                          <p:spTgt spid="86"/>
                                        </p:tgtEl>
                                      </p:cBhvr>
                                    </p:animEffect>
                                  </p:childTnLst>
                                </p:cTn>
                              </p:par>
                            </p:childTnLst>
                          </p:cTn>
                        </p:par>
                        <p:par>
                          <p:cTn id="37" fill="hold">
                            <p:stCondLst>
                              <p:cond delay="500"/>
                            </p:stCondLst>
                            <p:childTnLst>
                              <p:par>
                                <p:cTn id="38" presetID="22" presetClass="entr" presetSubtype="1" fill="hold" nodeType="afterEffect">
                                  <p:stCondLst>
                                    <p:cond delay="0"/>
                                  </p:stCondLst>
                                  <p:childTnLst>
                                    <p:set>
                                      <p:cBhvr>
                                        <p:cTn id="39" dur="1" fill="hold">
                                          <p:stCondLst>
                                            <p:cond delay="0"/>
                                          </p:stCondLst>
                                        </p:cTn>
                                        <p:tgtEl>
                                          <p:spTgt spid="28675">
                                            <p:txEl>
                                              <p:pRg st="17" end="17"/>
                                            </p:txEl>
                                          </p:spTgt>
                                        </p:tgtEl>
                                        <p:attrNameLst>
                                          <p:attrName>style.visibility</p:attrName>
                                        </p:attrNameLst>
                                      </p:cBhvr>
                                      <p:to>
                                        <p:strVal val="visible"/>
                                      </p:to>
                                    </p:set>
                                    <p:animEffect transition="in" filter="wipe(up)">
                                      <p:cBhvr>
                                        <p:cTn id="40" dur="500"/>
                                        <p:tgtEl>
                                          <p:spTgt spid="28675">
                                            <p:txEl>
                                              <p:pRg st="17" end="17"/>
                                            </p:txEl>
                                          </p:spTgt>
                                        </p:tgtEl>
                                      </p:cBhvr>
                                    </p:animEffect>
                                  </p:childTnLst>
                                </p:cTn>
                              </p:par>
                              <p:par>
                                <p:cTn id="41" presetID="22" presetClass="entr" presetSubtype="1" fill="hold" nodeType="withEffect">
                                  <p:stCondLst>
                                    <p:cond delay="0"/>
                                  </p:stCondLst>
                                  <p:childTnLst>
                                    <p:set>
                                      <p:cBhvr>
                                        <p:cTn id="42" dur="1" fill="hold">
                                          <p:stCondLst>
                                            <p:cond delay="0"/>
                                          </p:stCondLst>
                                        </p:cTn>
                                        <p:tgtEl>
                                          <p:spTgt spid="28675">
                                            <p:txEl>
                                              <p:pRg st="18" end="18"/>
                                            </p:txEl>
                                          </p:spTgt>
                                        </p:tgtEl>
                                        <p:attrNameLst>
                                          <p:attrName>style.visibility</p:attrName>
                                        </p:attrNameLst>
                                      </p:cBhvr>
                                      <p:to>
                                        <p:strVal val="visible"/>
                                      </p:to>
                                    </p:set>
                                    <p:animEffect transition="in" filter="wipe(up)">
                                      <p:cBhvr>
                                        <p:cTn id="43" dur="500"/>
                                        <p:tgtEl>
                                          <p:spTgt spid="28675">
                                            <p:txEl>
                                              <p:pRg st="18" end="1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5"/>
          <p:cNvSpPr txBox="1">
            <a:spLocks/>
          </p:cNvSpPr>
          <p:nvPr/>
        </p:nvSpPr>
        <p:spPr>
          <a:xfrm>
            <a:off x="507867" y="2286000"/>
            <a:ext cx="10969943" cy="990600"/>
          </a:xfrm>
          <a:prstGeom prst="rect">
            <a:avLst/>
          </a:prstGeom>
        </p:spPr>
        <p:txBody>
          <a:bodyPr vert="horz" lIns="82296" tIns="45720" rIns="82296" bIns="45720" rtlCol="0" anchor="b" anchorCtr="0">
            <a:noAutofit/>
          </a:bodyPr>
          <a:lstStyle>
            <a:lvl1pPr marL="0" algn="l" defTabSz="914400" rtl="0" eaLnBrk="0" fontAlgn="auto" latinLnBrk="0" hangingPunct="0">
              <a:lnSpc>
                <a:spcPct val="80000"/>
              </a:lnSpc>
              <a:spcBef>
                <a:spcPts val="0"/>
              </a:spcBef>
              <a:spcAft>
                <a:spcPts val="0"/>
              </a:spcAft>
              <a:buNone/>
              <a:defRPr lang="en-US" sz="3600" b="0" kern="1200" spc="0" baseline="0" dirty="0">
                <a:gradFill>
                  <a:gsLst>
                    <a:gs pos="0">
                      <a:srgbClr val="00B2F0"/>
                    </a:gs>
                    <a:gs pos="44000">
                      <a:srgbClr val="40FFFE"/>
                    </a:gs>
                    <a:gs pos="100000">
                      <a:srgbClr val="96CA4B"/>
                    </a:gs>
                  </a:gsLst>
                  <a:lin ang="4800000" scaled="0"/>
                </a:gradFill>
                <a:effectLst/>
                <a:latin typeface="+mj-lt"/>
                <a:ea typeface="+mj-ea"/>
                <a:cs typeface="+mj-cs"/>
              </a:defRPr>
            </a:lvl1pPr>
          </a:lstStyle>
          <a:p>
            <a:pPr algn="r"/>
            <a:r>
              <a:rPr lang="en-US" sz="4800" dirty="0" smtClean="0"/>
              <a:t>Q&amp;A</a:t>
            </a:r>
            <a:endParaRPr lang="en-US" sz="4800" dirty="0"/>
          </a:p>
        </p:txBody>
      </p:sp>
      <p:sp>
        <p:nvSpPr>
          <p:cNvPr id="5" name="Text Placeholder 6"/>
          <p:cNvSpPr txBox="1">
            <a:spLocks/>
          </p:cNvSpPr>
          <p:nvPr/>
        </p:nvSpPr>
        <p:spPr>
          <a:xfrm>
            <a:off x="507867" y="3352800"/>
            <a:ext cx="10969943" cy="1905000"/>
          </a:xfrm>
          <a:prstGeom prst="rect">
            <a:avLst/>
          </a:prstGeom>
        </p:spPr>
        <p:txBody>
          <a:bodyPr/>
          <a:lstStyle>
            <a:lvl1pPr marL="228600" indent="-228600" algn="l" defTabSz="914400" rtl="0" eaLnBrk="1" latinLnBrk="0" hangingPunct="1">
              <a:lnSpc>
                <a:spcPct val="95000"/>
              </a:lnSpc>
              <a:spcBef>
                <a:spcPts val="1440"/>
              </a:spcBef>
              <a:buClr>
                <a:srgbClr val="106FE2"/>
              </a:buClr>
              <a:buSzPct val="100000"/>
              <a:buFont typeface="Wingdings" charset="2"/>
              <a:buChar char="§"/>
              <a:tabLst/>
              <a:defRPr lang="en-US" sz="2000" kern="1200" dirty="0" smtClean="0">
                <a:solidFill>
                  <a:schemeClr val="bg1"/>
                </a:solidFill>
                <a:latin typeface="+mj-lt"/>
                <a:ea typeface="+mn-ea"/>
                <a:cs typeface="+mn-cs"/>
              </a:defRPr>
            </a:lvl1pPr>
            <a:lvl2pPr marL="406400" indent="0" algn="l" defTabSz="914400" rtl="0" eaLnBrk="1" latinLnBrk="0" hangingPunct="1">
              <a:lnSpc>
                <a:spcPct val="95000"/>
              </a:lnSpc>
              <a:spcBef>
                <a:spcPts val="840"/>
              </a:spcBef>
              <a:buClr>
                <a:srgbClr val="106FE2"/>
              </a:buClr>
              <a:buFont typeface="Lucida Grande"/>
              <a:buChar char="–"/>
              <a:defRPr lang="en-US" sz="1800" kern="1200" dirty="0" smtClean="0">
                <a:solidFill>
                  <a:schemeClr val="bg1"/>
                </a:solidFill>
                <a:latin typeface="+mj-lt"/>
                <a:ea typeface="+mn-ea"/>
                <a:cs typeface="+mn-cs"/>
              </a:defRPr>
            </a:lvl2pPr>
            <a:lvl3pPr marL="685800" indent="-1588" algn="l" defTabSz="914400" rtl="0" eaLnBrk="1" latinLnBrk="0" hangingPunct="1">
              <a:lnSpc>
                <a:spcPct val="95000"/>
              </a:lnSpc>
              <a:spcBef>
                <a:spcPts val="840"/>
              </a:spcBef>
              <a:buFont typeface="Arial" pitchFamily="34" charset="0"/>
              <a:buNone/>
              <a:defRPr lang="en-US" sz="1600" kern="1200" dirty="0" smtClean="0">
                <a:solidFill>
                  <a:schemeClr val="bg1"/>
                </a:solidFill>
                <a:latin typeface="+mj-lt"/>
                <a:ea typeface="+mn-ea"/>
                <a:cs typeface="+mn-cs"/>
              </a:defRPr>
            </a:lvl3pPr>
            <a:lvl4pPr marL="866775" indent="0" algn="l" defTabSz="914400" rtl="0" eaLnBrk="1" latinLnBrk="0" hangingPunct="1">
              <a:lnSpc>
                <a:spcPct val="95000"/>
              </a:lnSpc>
              <a:spcBef>
                <a:spcPts val="840"/>
              </a:spcBef>
              <a:buFont typeface="Arial" pitchFamily="34" charset="0"/>
              <a:buNone/>
              <a:defRPr lang="en-US" sz="1400" kern="1200" dirty="0" smtClean="0">
                <a:solidFill>
                  <a:schemeClr val="bg1"/>
                </a:solidFill>
                <a:latin typeface="+mj-lt"/>
                <a:ea typeface="+mn-ea"/>
                <a:cs typeface="+mn-cs"/>
              </a:defRPr>
            </a:lvl4pPr>
            <a:lvl5pPr marL="1030288" indent="0" algn="l" defTabSz="914400" rtl="0" eaLnBrk="1" latinLnBrk="0" hangingPunct="1">
              <a:lnSpc>
                <a:spcPct val="95000"/>
              </a:lnSpc>
              <a:spcBef>
                <a:spcPts val="840"/>
              </a:spcBef>
              <a:buFont typeface="Arial" pitchFamily="34" charset="0"/>
              <a:buNone/>
              <a:defRPr lang="en-US" sz="1400" kern="1200" dirty="0">
                <a:solidFill>
                  <a:schemeClr val="bg1"/>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endParaRPr lang="en-US" sz="3200" dirty="0"/>
          </a:p>
        </p:txBody>
      </p:sp>
    </p:spTree>
    <p:extLst>
      <p:ext uri="{BB962C8B-B14F-4D97-AF65-F5344CB8AC3E}">
        <p14:creationId xmlns:p14="http://schemas.microsoft.com/office/powerpoint/2010/main" val="9757790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1233844" y="2551281"/>
            <a:ext cx="9154498" cy="1312498"/>
            <a:chOff x="1233844" y="2551280"/>
            <a:chExt cx="9154498" cy="1312499"/>
          </a:xfrm>
        </p:grpSpPr>
        <p:sp>
          <p:nvSpPr>
            <p:cNvPr id="5" name="TextBox 4"/>
            <p:cNvSpPr txBox="1"/>
            <p:nvPr/>
          </p:nvSpPr>
          <p:spPr>
            <a:xfrm>
              <a:off x="1233844" y="3279004"/>
              <a:ext cx="6048772" cy="584775"/>
            </a:xfrm>
            <a:prstGeom prst="rect">
              <a:avLst/>
            </a:prstGeom>
            <a:noFill/>
          </p:spPr>
          <p:txBody>
            <a:bodyPr wrap="none" rtlCol="0">
              <a:spAutoFit/>
            </a:bodyPr>
            <a:lstStyle/>
            <a:p>
              <a:pPr defTabSz="909158">
                <a:lnSpc>
                  <a:spcPct val="80000"/>
                </a:lnSpc>
                <a:spcBef>
                  <a:spcPct val="0"/>
                </a:spcBef>
                <a:defRPr/>
              </a:pPr>
              <a:r>
                <a:rPr lang="en-US" sz="4000" i="1" dirty="0">
                  <a:solidFill>
                    <a:srgbClr val="FFFFFF"/>
                  </a:solidFill>
                </a:rPr>
                <a:t>TOMORROW starts here.</a:t>
              </a:r>
            </a:p>
          </p:txBody>
        </p:sp>
        <p:grpSp>
          <p:nvGrpSpPr>
            <p:cNvPr id="6" name="Group 5"/>
            <p:cNvGrpSpPr/>
            <p:nvPr/>
          </p:nvGrpSpPr>
          <p:grpSpPr>
            <a:xfrm>
              <a:off x="8275776" y="2551280"/>
              <a:ext cx="2112566" cy="1192701"/>
              <a:chOff x="7689324" y="2517622"/>
              <a:chExt cx="2556050" cy="1443080"/>
            </a:xfrm>
          </p:grpSpPr>
          <p:sp>
            <p:nvSpPr>
              <p:cNvPr id="7" name="Rectangle 6"/>
              <p:cNvSpPr>
                <a:spLocks noChangeArrowheads="1"/>
              </p:cNvSpPr>
              <p:nvPr/>
            </p:nvSpPr>
            <p:spPr bwMode="black">
              <a:xfrm>
                <a:off x="8409358" y="3505403"/>
                <a:ext cx="116616" cy="441827"/>
              </a:xfrm>
              <a:prstGeom prst="rect">
                <a:avLst/>
              </a:prstGeom>
              <a:solidFill>
                <a:schemeClr val="bg1"/>
              </a:solidFill>
              <a:ln w="9525">
                <a:noFill/>
                <a:miter lim="800000"/>
                <a:headEnd/>
                <a:tailEnd/>
              </a:ln>
            </p:spPr>
            <p:txBody>
              <a:bodyPr/>
              <a:lstStyle/>
              <a:p>
                <a:pPr defTabSz="909158"/>
                <a:endParaRPr lang="en-US" dirty="0">
                  <a:solidFill>
                    <a:srgbClr val="0096D6"/>
                  </a:solidFill>
                </a:endParaRPr>
              </a:p>
            </p:txBody>
          </p:sp>
          <p:sp>
            <p:nvSpPr>
              <p:cNvPr id="8" name="Freeform 7"/>
              <p:cNvSpPr>
                <a:spLocks/>
              </p:cNvSpPr>
              <p:nvPr/>
            </p:nvSpPr>
            <p:spPr bwMode="black">
              <a:xfrm>
                <a:off x="9088711" y="3494405"/>
                <a:ext cx="337642" cy="466297"/>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solidFill>
                <a:schemeClr val="bg1"/>
              </a:solidFill>
              <a:ln w="9525">
                <a:noFill/>
                <a:round/>
                <a:headEnd/>
                <a:tailEnd/>
              </a:ln>
            </p:spPr>
            <p:txBody>
              <a:bodyPr/>
              <a:lstStyle/>
              <a:p>
                <a:pPr defTabSz="909158"/>
                <a:endParaRPr lang="en-US" dirty="0">
                  <a:solidFill>
                    <a:srgbClr val="0096D6"/>
                  </a:solidFill>
                </a:endParaRPr>
              </a:p>
            </p:txBody>
          </p:sp>
          <p:sp>
            <p:nvSpPr>
              <p:cNvPr id="9" name="Freeform 8"/>
              <p:cNvSpPr>
                <a:spLocks/>
              </p:cNvSpPr>
              <p:nvPr/>
            </p:nvSpPr>
            <p:spPr bwMode="black">
              <a:xfrm>
                <a:off x="7921200" y="3494405"/>
                <a:ext cx="337642" cy="466297"/>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solidFill>
                <a:schemeClr val="bg1"/>
              </a:solidFill>
              <a:ln w="9525">
                <a:noFill/>
                <a:round/>
                <a:headEnd/>
                <a:tailEnd/>
              </a:ln>
            </p:spPr>
            <p:txBody>
              <a:bodyPr/>
              <a:lstStyle/>
              <a:p>
                <a:pPr defTabSz="909158"/>
                <a:endParaRPr lang="en-US" dirty="0">
                  <a:solidFill>
                    <a:srgbClr val="0096D6"/>
                  </a:solidFill>
                </a:endParaRPr>
              </a:p>
            </p:txBody>
          </p:sp>
          <p:sp>
            <p:nvSpPr>
              <p:cNvPr id="10" name="Freeform 9"/>
              <p:cNvSpPr>
                <a:spLocks noEditPoints="1"/>
              </p:cNvSpPr>
              <p:nvPr/>
            </p:nvSpPr>
            <p:spPr bwMode="black">
              <a:xfrm>
                <a:off x="9548392" y="3494405"/>
                <a:ext cx="463750" cy="466297"/>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solidFill>
                <a:schemeClr val="bg1"/>
              </a:solidFill>
              <a:ln w="9525">
                <a:noFill/>
                <a:round/>
                <a:headEnd/>
                <a:tailEnd/>
              </a:ln>
            </p:spPr>
            <p:txBody>
              <a:bodyPr/>
              <a:lstStyle/>
              <a:p>
                <a:pPr defTabSz="909158"/>
                <a:endParaRPr lang="en-US" dirty="0">
                  <a:solidFill>
                    <a:srgbClr val="0096D6"/>
                  </a:solidFill>
                </a:endParaRPr>
              </a:p>
            </p:txBody>
          </p:sp>
          <p:sp>
            <p:nvSpPr>
              <p:cNvPr id="11" name="Freeform 10"/>
              <p:cNvSpPr>
                <a:spLocks/>
              </p:cNvSpPr>
              <p:nvPr/>
            </p:nvSpPr>
            <p:spPr bwMode="black">
              <a:xfrm>
                <a:off x="8676486" y="3494405"/>
                <a:ext cx="302387" cy="466297"/>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solidFill>
                <a:schemeClr val="bg1"/>
              </a:solidFill>
              <a:ln w="9525">
                <a:noFill/>
                <a:round/>
                <a:headEnd/>
                <a:tailEnd/>
              </a:ln>
            </p:spPr>
            <p:txBody>
              <a:bodyPr/>
              <a:lstStyle/>
              <a:p>
                <a:pPr defTabSz="909158"/>
                <a:endParaRPr lang="en-US" dirty="0">
                  <a:solidFill>
                    <a:srgbClr val="0096D6"/>
                  </a:solidFill>
                </a:endParaRPr>
              </a:p>
            </p:txBody>
          </p:sp>
          <p:sp>
            <p:nvSpPr>
              <p:cNvPr id="12" name="Freeform 11"/>
              <p:cNvSpPr>
                <a:spLocks/>
              </p:cNvSpPr>
              <p:nvPr/>
            </p:nvSpPr>
            <p:spPr bwMode="black">
              <a:xfrm>
                <a:off x="7689324" y="2879240"/>
                <a:ext cx="109835" cy="227032"/>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solidFill>
                <a:schemeClr val="bg1"/>
              </a:solidFill>
              <a:ln w="9525">
                <a:noFill/>
                <a:round/>
                <a:headEnd/>
                <a:tailEnd/>
              </a:ln>
            </p:spPr>
            <p:txBody>
              <a:bodyPr/>
              <a:lstStyle/>
              <a:p>
                <a:pPr defTabSz="909158"/>
                <a:endParaRPr lang="en-US" dirty="0">
                  <a:solidFill>
                    <a:srgbClr val="0096D6"/>
                  </a:solidFill>
                </a:endParaRPr>
              </a:p>
            </p:txBody>
          </p:sp>
          <p:sp>
            <p:nvSpPr>
              <p:cNvPr id="13" name="Freeform 12"/>
              <p:cNvSpPr>
                <a:spLocks/>
              </p:cNvSpPr>
              <p:nvPr/>
            </p:nvSpPr>
            <p:spPr bwMode="black">
              <a:xfrm>
                <a:off x="7997133" y="2726980"/>
                <a:ext cx="109835" cy="379291"/>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solidFill>
                <a:schemeClr val="bg1"/>
              </a:solidFill>
              <a:ln w="9525">
                <a:noFill/>
                <a:round/>
                <a:headEnd/>
                <a:tailEnd/>
              </a:ln>
            </p:spPr>
            <p:txBody>
              <a:bodyPr/>
              <a:lstStyle/>
              <a:p>
                <a:pPr defTabSz="909158"/>
                <a:endParaRPr lang="en-US" dirty="0">
                  <a:solidFill>
                    <a:srgbClr val="0096D6"/>
                  </a:solidFill>
                </a:endParaRPr>
              </a:p>
            </p:txBody>
          </p:sp>
          <p:sp>
            <p:nvSpPr>
              <p:cNvPr id="14" name="Freeform 13"/>
              <p:cNvSpPr>
                <a:spLocks/>
              </p:cNvSpPr>
              <p:nvPr/>
            </p:nvSpPr>
            <p:spPr bwMode="black">
              <a:xfrm>
                <a:off x="8299523" y="2517622"/>
                <a:ext cx="109835" cy="698767"/>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solidFill>
                <a:schemeClr val="bg1"/>
              </a:solidFill>
              <a:ln w="9525">
                <a:noFill/>
                <a:round/>
                <a:headEnd/>
                <a:tailEnd/>
              </a:ln>
            </p:spPr>
            <p:txBody>
              <a:bodyPr/>
              <a:lstStyle/>
              <a:p>
                <a:pPr defTabSz="909158"/>
                <a:endParaRPr lang="en-US" dirty="0">
                  <a:solidFill>
                    <a:srgbClr val="0096D6"/>
                  </a:solidFill>
                </a:endParaRPr>
              </a:p>
            </p:txBody>
          </p:sp>
          <p:sp>
            <p:nvSpPr>
              <p:cNvPr id="15" name="Freeform 14"/>
              <p:cNvSpPr>
                <a:spLocks/>
              </p:cNvSpPr>
              <p:nvPr/>
            </p:nvSpPr>
            <p:spPr bwMode="black">
              <a:xfrm>
                <a:off x="8607332" y="2726981"/>
                <a:ext cx="109835" cy="379292"/>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solidFill>
                <a:schemeClr val="bg1"/>
              </a:solidFill>
              <a:ln w="9525">
                <a:noFill/>
                <a:round/>
                <a:headEnd/>
                <a:tailEnd/>
              </a:ln>
            </p:spPr>
            <p:txBody>
              <a:bodyPr/>
              <a:lstStyle/>
              <a:p>
                <a:pPr defTabSz="909158"/>
                <a:endParaRPr lang="en-US" dirty="0">
                  <a:solidFill>
                    <a:srgbClr val="0096D6"/>
                  </a:solidFill>
                </a:endParaRPr>
              </a:p>
            </p:txBody>
          </p:sp>
          <p:sp>
            <p:nvSpPr>
              <p:cNvPr id="16" name="Freeform 15"/>
              <p:cNvSpPr>
                <a:spLocks/>
              </p:cNvSpPr>
              <p:nvPr/>
            </p:nvSpPr>
            <p:spPr bwMode="black">
              <a:xfrm>
                <a:off x="8908363" y="2879240"/>
                <a:ext cx="116616" cy="227031"/>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solidFill>
                <a:schemeClr val="bg1"/>
              </a:solidFill>
              <a:ln w="9525">
                <a:noFill/>
                <a:round/>
                <a:headEnd/>
                <a:tailEnd/>
              </a:ln>
            </p:spPr>
            <p:txBody>
              <a:bodyPr/>
              <a:lstStyle/>
              <a:p>
                <a:pPr defTabSz="909158"/>
                <a:endParaRPr lang="en-US" dirty="0">
                  <a:solidFill>
                    <a:srgbClr val="0096D6"/>
                  </a:solidFill>
                </a:endParaRPr>
              </a:p>
            </p:txBody>
          </p:sp>
          <p:sp>
            <p:nvSpPr>
              <p:cNvPr id="17" name="Freeform 16"/>
              <p:cNvSpPr>
                <a:spLocks/>
              </p:cNvSpPr>
              <p:nvPr/>
            </p:nvSpPr>
            <p:spPr bwMode="black">
              <a:xfrm>
                <a:off x="9216175" y="2726981"/>
                <a:ext cx="111191" cy="379290"/>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solidFill>
                <a:schemeClr val="bg1"/>
              </a:solidFill>
              <a:ln w="9525">
                <a:noFill/>
                <a:round/>
                <a:headEnd/>
                <a:tailEnd/>
              </a:ln>
            </p:spPr>
            <p:txBody>
              <a:bodyPr/>
              <a:lstStyle/>
              <a:p>
                <a:pPr defTabSz="909158"/>
                <a:endParaRPr lang="en-US" dirty="0">
                  <a:solidFill>
                    <a:srgbClr val="0096D6"/>
                  </a:solidFill>
                </a:endParaRPr>
              </a:p>
            </p:txBody>
          </p:sp>
          <p:sp>
            <p:nvSpPr>
              <p:cNvPr id="18" name="Freeform 17"/>
              <p:cNvSpPr>
                <a:spLocks/>
              </p:cNvSpPr>
              <p:nvPr/>
            </p:nvSpPr>
            <p:spPr bwMode="black">
              <a:xfrm>
                <a:off x="9523987" y="2517623"/>
                <a:ext cx="111191" cy="698766"/>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solidFill>
                <a:schemeClr val="bg1"/>
              </a:solidFill>
              <a:ln w="9525">
                <a:noFill/>
                <a:round/>
                <a:headEnd/>
                <a:tailEnd/>
              </a:ln>
            </p:spPr>
            <p:txBody>
              <a:bodyPr/>
              <a:lstStyle/>
              <a:p>
                <a:pPr defTabSz="909158"/>
                <a:endParaRPr lang="en-US" dirty="0">
                  <a:solidFill>
                    <a:srgbClr val="0096D6"/>
                  </a:solidFill>
                </a:endParaRPr>
              </a:p>
            </p:txBody>
          </p:sp>
          <p:sp>
            <p:nvSpPr>
              <p:cNvPr id="19" name="Freeform 18"/>
              <p:cNvSpPr>
                <a:spLocks/>
              </p:cNvSpPr>
              <p:nvPr/>
            </p:nvSpPr>
            <p:spPr bwMode="black">
              <a:xfrm>
                <a:off x="9826371" y="2726981"/>
                <a:ext cx="111191" cy="379290"/>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solidFill>
                <a:schemeClr val="bg1"/>
              </a:solidFill>
              <a:ln w="9525">
                <a:noFill/>
                <a:round/>
                <a:headEnd/>
                <a:tailEnd/>
              </a:ln>
            </p:spPr>
            <p:txBody>
              <a:bodyPr/>
              <a:lstStyle/>
              <a:p>
                <a:pPr defTabSz="909158"/>
                <a:endParaRPr lang="en-US" dirty="0">
                  <a:solidFill>
                    <a:srgbClr val="0096D6"/>
                  </a:solidFill>
                </a:endParaRPr>
              </a:p>
            </p:txBody>
          </p:sp>
          <p:sp>
            <p:nvSpPr>
              <p:cNvPr id="20" name="Freeform 19"/>
              <p:cNvSpPr>
                <a:spLocks/>
              </p:cNvSpPr>
              <p:nvPr/>
            </p:nvSpPr>
            <p:spPr bwMode="black">
              <a:xfrm>
                <a:off x="10134183" y="2879240"/>
                <a:ext cx="111191" cy="227031"/>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solidFill>
                <a:schemeClr val="bg1"/>
              </a:solidFill>
              <a:ln w="9525">
                <a:noFill/>
                <a:round/>
                <a:headEnd/>
                <a:tailEnd/>
              </a:ln>
            </p:spPr>
            <p:txBody>
              <a:bodyPr/>
              <a:lstStyle/>
              <a:p>
                <a:pPr defTabSz="909158"/>
                <a:endParaRPr lang="en-US" dirty="0">
                  <a:solidFill>
                    <a:srgbClr val="0096D6"/>
                  </a:solidFill>
                </a:endParaRPr>
              </a:p>
            </p:txBody>
          </p:sp>
        </p:grpSp>
      </p:grpSp>
      <p:cxnSp>
        <p:nvCxnSpPr>
          <p:cNvPr id="21" name="Straight Connector 20"/>
          <p:cNvCxnSpPr/>
          <p:nvPr/>
        </p:nvCxnSpPr>
        <p:spPr>
          <a:xfrm>
            <a:off x="-792479" y="3849688"/>
            <a:ext cx="13716001" cy="0"/>
          </a:xfrm>
          <a:prstGeom prst="line">
            <a:avLst/>
          </a:prstGeom>
          <a:ln w="22225">
            <a:gradFill flip="none" rotWithShape="1">
              <a:gsLst>
                <a:gs pos="0">
                  <a:schemeClr val="accent1">
                    <a:tint val="66000"/>
                    <a:satMod val="160000"/>
                    <a:alpha val="0"/>
                  </a:schemeClr>
                </a:gs>
                <a:gs pos="50000">
                  <a:schemeClr val="bg1"/>
                </a:gs>
                <a:gs pos="100000">
                  <a:schemeClr val="bg1">
                    <a:alpha val="25000"/>
                  </a:schemeClr>
                </a:gs>
              </a:gsLst>
              <a:lin ang="0" scaled="1"/>
              <a:tileRect/>
            </a:gradFill>
          </a:ln>
        </p:spPr>
        <p:style>
          <a:lnRef idx="1">
            <a:schemeClr val="accent1"/>
          </a:lnRef>
          <a:fillRef idx="0">
            <a:schemeClr val="accent1"/>
          </a:fillRef>
          <a:effectRef idx="0">
            <a:schemeClr val="accent1"/>
          </a:effectRef>
          <a:fontRef idx="minor">
            <a:schemeClr val="tx1"/>
          </a:fontRef>
        </p:style>
      </p:cxnSp>
      <p:pic>
        <p:nvPicPr>
          <p:cNvPr id="22" name="Picture 2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2707" y="3773515"/>
            <a:ext cx="7643446" cy="111001"/>
          </a:xfrm>
          <a:prstGeom prst="rect">
            <a:avLst/>
          </a:prstGeom>
        </p:spPr>
      </p:pic>
    </p:spTree>
    <p:extLst>
      <p:ext uri="{BB962C8B-B14F-4D97-AF65-F5344CB8AC3E}">
        <p14:creationId xmlns:p14="http://schemas.microsoft.com/office/powerpoint/2010/main" val="152893598"/>
      </p:ext>
    </p:extLst>
  </p:cSld>
  <p:clrMapOvr>
    <a:masterClrMapping/>
  </p:clrMapOvr>
  <p:transition>
    <p:wipe dir="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83709" y="2357120"/>
            <a:ext cx="7241060" cy="1100705"/>
          </a:xfrm>
        </p:spPr>
        <p:txBody>
          <a:bodyPr/>
          <a:lstStyle/>
          <a:p>
            <a:pPr algn="ctr"/>
            <a:r>
              <a:rPr lang="en-US" sz="4800" dirty="0" err="1" smtClean="0"/>
              <a:t>PDTool</a:t>
            </a:r>
            <a:r>
              <a:rPr lang="en-US" sz="4800" dirty="0" smtClean="0"/>
              <a:t> Basic Information</a:t>
            </a:r>
            <a:endParaRPr lang="en-US" sz="4800" dirty="0"/>
          </a:p>
        </p:txBody>
      </p:sp>
    </p:spTree>
    <p:extLst>
      <p:ext uri="{BB962C8B-B14F-4D97-AF65-F5344CB8AC3E}">
        <p14:creationId xmlns:p14="http://schemas.microsoft.com/office/powerpoint/2010/main" val="3790706868"/>
      </p:ext>
    </p:extLst>
  </p:cSld>
  <p:clrMapOvr>
    <a:masterClrMapping/>
  </p:clrMapOvr>
  <p:transition>
    <p:wipe dir="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314975" y="1040524"/>
            <a:ext cx="11572225" cy="5573636"/>
          </a:xfrm>
          <a:prstGeom prst="roundRect">
            <a:avLst>
              <a:gd name="adj" fmla="val 6836"/>
            </a:avLst>
          </a:prstGeom>
          <a:solidFill>
            <a:srgbClr val="FFFFFF">
              <a:alpha val="10000"/>
            </a:srgbClr>
          </a:solidFill>
          <a:ln w="152400" cap="flat" cmpd="sng" algn="ctr">
            <a:noFill/>
            <a:prstDash val="solid"/>
            <a:round/>
            <a:headEnd type="none" w="med" len="med"/>
            <a:tailEnd type="none" w="med" len="med"/>
          </a:ln>
          <a:effectLst>
            <a:outerShdw blurRad="127000" dist="63500" dir="5640000">
              <a:srgbClr val="000000">
                <a:alpha val="44000"/>
              </a:srgbClr>
            </a:outerShdw>
          </a:effectLst>
          <a:scene3d>
            <a:camera prst="perspectiveFront" fov="0">
              <a:rot lat="0" lon="0" rev="0"/>
            </a:camera>
            <a:lightRig rig="soft" dir="t">
              <a:rot lat="0" lon="0" rev="9180000"/>
            </a:lightRig>
          </a:scene3d>
          <a:sp3d prstMaterial="softEdge">
            <a:bevelT w="311150" h="158750"/>
          </a:sp3d>
        </p:spPr>
        <p:txBody>
          <a:bodyPr anchor="ctr"/>
          <a:lstStyle/>
          <a:p>
            <a:pPr algn="ctr" defTabSz="913906">
              <a:buClr>
                <a:srgbClr val="FFFFFF"/>
              </a:buClr>
              <a:tabLst>
                <a:tab pos="0" algn="l"/>
                <a:tab pos="1218936" algn="l"/>
                <a:tab pos="2437872" algn="l"/>
                <a:tab pos="3656808" algn="l"/>
                <a:tab pos="4875744" algn="l"/>
                <a:tab pos="6094679" algn="l"/>
                <a:tab pos="7313615" algn="l"/>
                <a:tab pos="8532551" algn="l"/>
                <a:tab pos="9751487" algn="l"/>
                <a:tab pos="10970423" algn="l"/>
                <a:tab pos="12189357" algn="l"/>
                <a:tab pos="13408294" algn="l"/>
              </a:tabLst>
              <a:defRPr/>
            </a:pPr>
            <a:endParaRPr lang="en-GB" sz="2800" dirty="0">
              <a:solidFill>
                <a:srgbClr val="FFFFFF"/>
              </a:solidFill>
              <a:cs typeface="Arial"/>
              <a:sym typeface="Wingdings" pitchFamily="2" charset="2"/>
            </a:endParaRPr>
          </a:p>
        </p:txBody>
      </p:sp>
      <p:sp>
        <p:nvSpPr>
          <p:cNvPr id="14338" name="Rectangle 2"/>
          <p:cNvSpPr>
            <a:spLocks noGrp="1"/>
          </p:cNvSpPr>
          <p:nvPr>
            <p:ph type="title" idx="4294967295"/>
          </p:nvPr>
        </p:nvSpPr>
        <p:spPr/>
        <p:txBody>
          <a:bodyPr/>
          <a:lstStyle/>
          <a:p>
            <a:r>
              <a:rPr lang="en-US" dirty="0" err="1" smtClean="0">
                <a:ea typeface="ＭＳ Ｐゴシック" pitchFamily="34" charset="-128"/>
              </a:rPr>
              <a:t>PDTool</a:t>
            </a:r>
            <a:r>
              <a:rPr lang="en-US" dirty="0" smtClean="0">
                <a:ea typeface="ＭＳ Ｐゴシック" pitchFamily="34" charset="-128"/>
              </a:rPr>
              <a:t>: Problem Definition</a:t>
            </a:r>
          </a:p>
        </p:txBody>
      </p:sp>
      <p:sp>
        <p:nvSpPr>
          <p:cNvPr id="14339" name="Rectangle 3"/>
          <p:cNvSpPr>
            <a:spLocks noGrp="1"/>
          </p:cNvSpPr>
          <p:nvPr>
            <p:ph type="body" idx="4294967295"/>
          </p:nvPr>
        </p:nvSpPr>
        <p:spPr>
          <a:xfrm>
            <a:off x="609441" y="1143000"/>
            <a:ext cx="11376237" cy="5356654"/>
          </a:xfrm>
          <a:prstGeom prst="rect">
            <a:avLst/>
          </a:prstGeom>
        </p:spPr>
        <p:txBody>
          <a:bodyPr>
            <a:normAutofit/>
          </a:bodyPr>
          <a:lstStyle/>
          <a:p>
            <a:pPr>
              <a:lnSpc>
                <a:spcPct val="90000"/>
              </a:lnSpc>
            </a:pPr>
            <a:r>
              <a:rPr lang="en-US" sz="2800" dirty="0" smtClean="0">
                <a:ea typeface="ＭＳ Ｐゴシック" pitchFamily="34" charset="-128"/>
              </a:rPr>
              <a:t>Promotion</a:t>
            </a:r>
          </a:p>
          <a:p>
            <a:pPr lvl="1">
              <a:lnSpc>
                <a:spcPct val="90000"/>
              </a:lnSpc>
            </a:pPr>
            <a:r>
              <a:rPr lang="en-US" sz="2200" dirty="0">
                <a:ea typeface="ＭＳ Ｐゴシック" pitchFamily="34" charset="-128"/>
              </a:rPr>
              <a:t> </a:t>
            </a:r>
            <a:r>
              <a:rPr lang="en-US" sz="2600" dirty="0" smtClean="0"/>
              <a:t>The </a:t>
            </a:r>
            <a:r>
              <a:rPr lang="en-US" sz="2600" dirty="0"/>
              <a:t>task of moving </a:t>
            </a:r>
            <a:r>
              <a:rPr lang="en-US" sz="2600" dirty="0" smtClean="0"/>
              <a:t>CIS resources to a target environment.</a:t>
            </a:r>
          </a:p>
          <a:p>
            <a:pPr lvl="1">
              <a:lnSpc>
                <a:spcPct val="90000"/>
              </a:lnSpc>
            </a:pPr>
            <a:r>
              <a:rPr lang="en-US" sz="2600" dirty="0"/>
              <a:t> </a:t>
            </a:r>
            <a:r>
              <a:rPr lang="en-US" sz="2600" dirty="0" smtClean="0"/>
              <a:t>Every CIS project requires the ability to promote resources</a:t>
            </a:r>
            <a:r>
              <a:rPr lang="en-US" sz="2600" dirty="0" smtClean="0">
                <a:ea typeface="ＭＳ Ｐゴシック" pitchFamily="34" charset="-128"/>
              </a:rPr>
              <a:t>.</a:t>
            </a:r>
            <a:endParaRPr lang="en-US" sz="2600" dirty="0">
              <a:ea typeface="ＭＳ Ｐゴシック" pitchFamily="34" charset="-128"/>
            </a:endParaRPr>
          </a:p>
          <a:p>
            <a:pPr>
              <a:lnSpc>
                <a:spcPct val="90000"/>
              </a:lnSpc>
            </a:pPr>
            <a:r>
              <a:rPr lang="en-US" sz="2800" dirty="0" smtClean="0">
                <a:ea typeface="ＭＳ Ｐゴシック" pitchFamily="34" charset="-128"/>
              </a:rPr>
              <a:t>Deployment</a:t>
            </a:r>
          </a:p>
          <a:p>
            <a:pPr lvl="1">
              <a:lnSpc>
                <a:spcPct val="90000"/>
              </a:lnSpc>
            </a:pPr>
            <a:r>
              <a:rPr lang="en-US" sz="2600" dirty="0" smtClean="0"/>
              <a:t> The </a:t>
            </a:r>
            <a:r>
              <a:rPr lang="en-US" sz="2600" dirty="0"/>
              <a:t>task of importing </a:t>
            </a:r>
            <a:r>
              <a:rPr lang="en-US" sz="2600" dirty="0" smtClean="0"/>
              <a:t>CIS </a:t>
            </a:r>
            <a:r>
              <a:rPr lang="en-US" sz="2600" dirty="0"/>
              <a:t>resources into the target </a:t>
            </a:r>
            <a:r>
              <a:rPr lang="en-US" sz="2600" dirty="0" smtClean="0"/>
              <a:t>CIS instance </a:t>
            </a:r>
            <a:r>
              <a:rPr lang="en-US" sz="2600" dirty="0"/>
              <a:t>or </a:t>
            </a:r>
            <a:r>
              <a:rPr lang="en-US" sz="2600" dirty="0" smtClean="0"/>
              <a:t>cluster and configuring them.</a:t>
            </a:r>
          </a:p>
          <a:p>
            <a:pPr>
              <a:lnSpc>
                <a:spcPct val="90000"/>
              </a:lnSpc>
            </a:pPr>
            <a:r>
              <a:rPr lang="en-US" sz="2800" dirty="0" smtClean="0">
                <a:ea typeface="ＭＳ Ｐゴシック" pitchFamily="34" charset="-128"/>
              </a:rPr>
              <a:t>Deployment Paradigm</a:t>
            </a:r>
            <a:endParaRPr lang="en-US" sz="2800" dirty="0">
              <a:ea typeface="ＭＳ Ｐゴシック" pitchFamily="34" charset="-128"/>
            </a:endParaRPr>
          </a:p>
          <a:p>
            <a:pPr lvl="1">
              <a:lnSpc>
                <a:spcPct val="90000"/>
              </a:lnSpc>
            </a:pPr>
            <a:r>
              <a:rPr lang="en-US" sz="2400" dirty="0" smtClean="0">
                <a:ea typeface="ＭＳ Ｐゴシック" pitchFamily="34" charset="-128"/>
              </a:rPr>
              <a:t> May </a:t>
            </a:r>
            <a:r>
              <a:rPr lang="en-US" sz="2400" dirty="0">
                <a:ea typeface="ＭＳ Ｐゴシック" pitchFamily="34" charset="-128"/>
              </a:rPr>
              <a:t>use Version </a:t>
            </a:r>
            <a:r>
              <a:rPr lang="en-US" sz="2400" dirty="0" smtClean="0">
                <a:ea typeface="ＭＳ Ｐゴシック" pitchFamily="34" charset="-128"/>
              </a:rPr>
              <a:t>control.</a:t>
            </a:r>
            <a:endParaRPr lang="en-US" sz="2400" dirty="0">
              <a:ea typeface="ＭＳ Ｐゴシック" pitchFamily="34" charset="-128"/>
            </a:endParaRPr>
          </a:p>
          <a:p>
            <a:pPr lvl="1">
              <a:lnSpc>
                <a:spcPct val="90000"/>
              </a:lnSpc>
            </a:pPr>
            <a:r>
              <a:rPr lang="en-US" sz="2400" dirty="0" smtClean="0">
                <a:ea typeface="ＭＳ Ｐゴシック" pitchFamily="34" charset="-128"/>
              </a:rPr>
              <a:t> May </a:t>
            </a:r>
            <a:r>
              <a:rPr lang="en-US" sz="2400" dirty="0">
                <a:ea typeface="ＭＳ Ｐゴシック" pitchFamily="34" charset="-128"/>
              </a:rPr>
              <a:t>choose CAR file </a:t>
            </a:r>
            <a:r>
              <a:rPr lang="en-US" sz="2400" dirty="0" smtClean="0">
                <a:ea typeface="ＭＳ Ｐゴシック" pitchFamily="34" charset="-128"/>
              </a:rPr>
              <a:t>import/export.</a:t>
            </a:r>
          </a:p>
          <a:p>
            <a:pPr>
              <a:lnSpc>
                <a:spcPct val="90000"/>
              </a:lnSpc>
            </a:pPr>
            <a:r>
              <a:rPr lang="en-US" sz="2800" dirty="0" smtClean="0">
                <a:ea typeface="ＭＳ Ｐゴシック" pitchFamily="34" charset="-128"/>
              </a:rPr>
              <a:t>Configuration</a:t>
            </a:r>
            <a:endParaRPr lang="en-US" sz="2800" dirty="0">
              <a:ea typeface="ＭＳ Ｐゴシック" pitchFamily="34" charset="-128"/>
            </a:endParaRPr>
          </a:p>
          <a:p>
            <a:pPr lvl="1">
              <a:lnSpc>
                <a:spcPct val="90000"/>
              </a:lnSpc>
            </a:pPr>
            <a:r>
              <a:rPr lang="en-US" sz="2400" dirty="0">
                <a:ea typeface="ＭＳ Ｐゴシック" pitchFamily="34" charset="-128"/>
              </a:rPr>
              <a:t> </a:t>
            </a:r>
            <a:r>
              <a:rPr lang="en-US" sz="2400" dirty="0" smtClean="0">
                <a:ea typeface="ＭＳ Ｐゴシック" pitchFamily="34" charset="-128"/>
              </a:rPr>
              <a:t>The task of modifying resource attributes on the target CIS instance or cluster.</a:t>
            </a:r>
            <a:endParaRPr lang="en-US" sz="2400" dirty="0">
              <a:ea typeface="ＭＳ Ｐゴシック" pitchFamily="34" charset="-128"/>
            </a:endParaRPr>
          </a:p>
        </p:txBody>
      </p:sp>
    </p:spTree>
    <p:extLst>
      <p:ext uri="{BB962C8B-B14F-4D97-AF65-F5344CB8AC3E}">
        <p14:creationId xmlns:p14="http://schemas.microsoft.com/office/powerpoint/2010/main" val="294240527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314975" y="1040524"/>
            <a:ext cx="11572225" cy="5573636"/>
          </a:xfrm>
          <a:prstGeom prst="roundRect">
            <a:avLst>
              <a:gd name="adj" fmla="val 6836"/>
            </a:avLst>
          </a:prstGeom>
          <a:solidFill>
            <a:srgbClr val="FFFFFF">
              <a:alpha val="10000"/>
            </a:srgbClr>
          </a:solidFill>
          <a:ln w="152400" cap="flat" cmpd="sng" algn="ctr">
            <a:noFill/>
            <a:prstDash val="solid"/>
            <a:round/>
            <a:headEnd type="none" w="med" len="med"/>
            <a:tailEnd type="none" w="med" len="med"/>
          </a:ln>
          <a:effectLst>
            <a:outerShdw blurRad="127000" dist="63500" dir="5640000">
              <a:srgbClr val="000000">
                <a:alpha val="44000"/>
              </a:srgbClr>
            </a:outerShdw>
          </a:effectLst>
          <a:scene3d>
            <a:camera prst="perspectiveFront" fov="0">
              <a:rot lat="0" lon="0" rev="0"/>
            </a:camera>
            <a:lightRig rig="soft" dir="t">
              <a:rot lat="0" lon="0" rev="9180000"/>
            </a:lightRig>
          </a:scene3d>
          <a:sp3d prstMaterial="softEdge">
            <a:bevelT w="311150" h="158750"/>
          </a:sp3d>
        </p:spPr>
        <p:txBody>
          <a:bodyPr anchor="ctr"/>
          <a:lstStyle/>
          <a:p>
            <a:pPr algn="ctr" defTabSz="913906">
              <a:buClr>
                <a:srgbClr val="FFFFFF"/>
              </a:buClr>
              <a:tabLst>
                <a:tab pos="0" algn="l"/>
                <a:tab pos="1218936" algn="l"/>
                <a:tab pos="2437872" algn="l"/>
                <a:tab pos="3656808" algn="l"/>
                <a:tab pos="4875744" algn="l"/>
                <a:tab pos="6094679" algn="l"/>
                <a:tab pos="7313615" algn="l"/>
                <a:tab pos="8532551" algn="l"/>
                <a:tab pos="9751487" algn="l"/>
                <a:tab pos="10970423" algn="l"/>
                <a:tab pos="12189357" algn="l"/>
                <a:tab pos="13408294" algn="l"/>
              </a:tabLst>
              <a:defRPr/>
            </a:pPr>
            <a:endParaRPr lang="en-GB" sz="2800" dirty="0">
              <a:solidFill>
                <a:srgbClr val="FFFFFF"/>
              </a:solidFill>
              <a:cs typeface="Arial"/>
              <a:sym typeface="Wingdings" pitchFamily="2" charset="2"/>
            </a:endParaRPr>
          </a:p>
        </p:txBody>
      </p:sp>
      <p:sp>
        <p:nvSpPr>
          <p:cNvPr id="14338" name="Rectangle 2"/>
          <p:cNvSpPr>
            <a:spLocks noGrp="1"/>
          </p:cNvSpPr>
          <p:nvPr>
            <p:ph type="title" idx="4294967295"/>
          </p:nvPr>
        </p:nvSpPr>
        <p:spPr/>
        <p:txBody>
          <a:bodyPr/>
          <a:lstStyle/>
          <a:p>
            <a:r>
              <a:rPr lang="en-US" dirty="0" err="1" smtClean="0">
                <a:ea typeface="ＭＳ Ｐゴシック" pitchFamily="34" charset="-128"/>
              </a:rPr>
              <a:t>PDTool</a:t>
            </a:r>
            <a:r>
              <a:rPr lang="en-US" dirty="0" smtClean="0">
                <a:ea typeface="ＭＳ Ｐゴシック" pitchFamily="34" charset="-128"/>
              </a:rPr>
              <a:t>: Design Philosophy</a:t>
            </a:r>
          </a:p>
        </p:txBody>
      </p:sp>
      <p:sp>
        <p:nvSpPr>
          <p:cNvPr id="14339" name="Rectangle 3"/>
          <p:cNvSpPr>
            <a:spLocks noGrp="1"/>
          </p:cNvSpPr>
          <p:nvPr>
            <p:ph type="body" idx="4294967295"/>
          </p:nvPr>
        </p:nvSpPr>
        <p:spPr>
          <a:xfrm>
            <a:off x="609441" y="1143000"/>
            <a:ext cx="11376237" cy="5181600"/>
          </a:xfrm>
          <a:prstGeom prst="rect">
            <a:avLst/>
          </a:prstGeom>
        </p:spPr>
        <p:txBody>
          <a:bodyPr>
            <a:normAutofit lnSpcReduction="10000"/>
          </a:bodyPr>
          <a:lstStyle/>
          <a:p>
            <a:r>
              <a:rPr lang="en-US" sz="3200" dirty="0">
                <a:ea typeface="ＭＳ Ｐゴシック" pitchFamily="34" charset="-128"/>
              </a:rPr>
              <a:t>Support </a:t>
            </a:r>
            <a:r>
              <a:rPr lang="en-US" sz="3200" dirty="0" smtClean="0">
                <a:ea typeface="ＭＳ Ｐゴシック" pitchFamily="34" charset="-128"/>
              </a:rPr>
              <a:t>command-line </a:t>
            </a:r>
            <a:r>
              <a:rPr lang="en-US" sz="3200" dirty="0">
                <a:ea typeface="ＭＳ Ｐゴシック" pitchFamily="34" charset="-128"/>
              </a:rPr>
              <a:t>and </a:t>
            </a:r>
            <a:r>
              <a:rPr lang="en-US" sz="3200" dirty="0" smtClean="0">
                <a:ea typeface="ＭＳ Ｐゴシック" pitchFamily="34" charset="-128"/>
              </a:rPr>
              <a:t>ant </a:t>
            </a:r>
            <a:r>
              <a:rPr lang="en-US" sz="3200" dirty="0">
                <a:ea typeface="ＭＳ Ｐゴシック" pitchFamily="34" charset="-128"/>
              </a:rPr>
              <a:t>deployment.</a:t>
            </a:r>
          </a:p>
          <a:p>
            <a:r>
              <a:rPr lang="en-US" sz="3200" dirty="0">
                <a:ea typeface="ＭＳ Ｐゴシック" pitchFamily="34" charset="-128"/>
              </a:rPr>
              <a:t>Support for </a:t>
            </a:r>
            <a:r>
              <a:rPr lang="en-US" sz="3200" dirty="0" smtClean="0">
                <a:ea typeface="ＭＳ Ｐゴシック" pitchFamily="34" charset="-128"/>
              </a:rPr>
              <a:t>java API.</a:t>
            </a:r>
            <a:endParaRPr lang="en-US" sz="3200" dirty="0">
              <a:ea typeface="ＭＳ Ｐゴシック" pitchFamily="34" charset="-128"/>
            </a:endParaRPr>
          </a:p>
          <a:p>
            <a:r>
              <a:rPr lang="en-US" sz="3200" dirty="0">
                <a:ea typeface="ＭＳ Ｐゴシック" pitchFamily="34" charset="-128"/>
              </a:rPr>
              <a:t>Command-line and </a:t>
            </a:r>
            <a:r>
              <a:rPr lang="en-US" sz="3200" dirty="0" smtClean="0">
                <a:ea typeface="ＭＳ Ｐゴシック" pitchFamily="34" charset="-128"/>
              </a:rPr>
              <a:t>ant </a:t>
            </a:r>
            <a:r>
              <a:rPr lang="en-US" sz="3200" dirty="0">
                <a:ea typeface="ＭＳ Ｐゴシック" pitchFamily="34" charset="-128"/>
              </a:rPr>
              <a:t>invokes the </a:t>
            </a:r>
            <a:r>
              <a:rPr lang="en-US" sz="3200" u="sng" dirty="0">
                <a:ea typeface="ＭＳ Ｐゴシック" pitchFamily="34" charset="-128"/>
              </a:rPr>
              <a:t>same set of modules</a:t>
            </a:r>
            <a:r>
              <a:rPr lang="en-US" sz="3200" dirty="0">
                <a:ea typeface="ＭＳ Ｐゴシック" pitchFamily="34" charset="-128"/>
              </a:rPr>
              <a:t> to avoid duplication of code.</a:t>
            </a:r>
          </a:p>
          <a:p>
            <a:r>
              <a:rPr lang="en-US" sz="3200" dirty="0">
                <a:ea typeface="ＭＳ Ｐゴシック" pitchFamily="34" charset="-128"/>
              </a:rPr>
              <a:t>Support both VCS and traditional CAR file based deployments.</a:t>
            </a:r>
          </a:p>
          <a:p>
            <a:r>
              <a:rPr lang="en-US" sz="3200" dirty="0">
                <a:ea typeface="ＭＳ Ｐゴシック" pitchFamily="34" charset="-128"/>
              </a:rPr>
              <a:t>Support both local and remote </a:t>
            </a:r>
            <a:r>
              <a:rPr lang="en-US" sz="3200" dirty="0" smtClean="0">
                <a:ea typeface="ＭＳ Ｐゴシック" pitchFamily="34" charset="-128"/>
              </a:rPr>
              <a:t>deployment.</a:t>
            </a:r>
            <a:endParaRPr lang="en-US" sz="3200" dirty="0">
              <a:ea typeface="ＭＳ Ｐゴシック" pitchFamily="34" charset="-128"/>
            </a:endParaRPr>
          </a:p>
          <a:p>
            <a:r>
              <a:rPr lang="en-US" sz="3200" dirty="0">
                <a:ea typeface="ＭＳ Ｐゴシック" pitchFamily="34" charset="-128"/>
              </a:rPr>
              <a:t>Produce a comprehensive set of log </a:t>
            </a:r>
            <a:r>
              <a:rPr lang="en-US" sz="3200" dirty="0" smtClean="0">
                <a:ea typeface="ＭＳ Ｐゴシック" pitchFamily="34" charset="-128"/>
              </a:rPr>
              <a:t>files.</a:t>
            </a:r>
            <a:endParaRPr lang="en-US" sz="3200" dirty="0">
              <a:ea typeface="ＭＳ Ｐゴシック" pitchFamily="34" charset="-128"/>
            </a:endParaRPr>
          </a:p>
          <a:p>
            <a:r>
              <a:rPr lang="en-US" sz="3200" dirty="0">
                <a:ea typeface="ＭＳ Ｐゴシック" pitchFamily="34" charset="-128"/>
              </a:rPr>
              <a:t>Invokes CIS </a:t>
            </a:r>
            <a:r>
              <a:rPr lang="en-US" sz="3200" dirty="0" smtClean="0">
                <a:ea typeface="ＭＳ Ｐゴシック" pitchFamily="34" charset="-128"/>
              </a:rPr>
              <a:t>web service API.</a:t>
            </a:r>
            <a:endParaRPr lang="en-US" sz="3200" dirty="0">
              <a:ea typeface="ＭＳ Ｐゴシック" pitchFamily="34" charset="-128"/>
            </a:endParaRPr>
          </a:p>
        </p:txBody>
      </p:sp>
    </p:spTree>
    <p:extLst>
      <p:ext uri="{BB962C8B-B14F-4D97-AF65-F5344CB8AC3E}">
        <p14:creationId xmlns:p14="http://schemas.microsoft.com/office/powerpoint/2010/main" val="49394775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314975" y="1040524"/>
            <a:ext cx="11572225" cy="5573636"/>
          </a:xfrm>
          <a:prstGeom prst="roundRect">
            <a:avLst>
              <a:gd name="adj" fmla="val 6836"/>
            </a:avLst>
          </a:prstGeom>
          <a:solidFill>
            <a:srgbClr val="FFFFFF">
              <a:alpha val="10000"/>
            </a:srgbClr>
          </a:solidFill>
          <a:ln w="152400" cap="flat" cmpd="sng" algn="ctr">
            <a:noFill/>
            <a:prstDash val="solid"/>
            <a:round/>
            <a:headEnd type="none" w="med" len="med"/>
            <a:tailEnd type="none" w="med" len="med"/>
          </a:ln>
          <a:effectLst>
            <a:outerShdw blurRad="127000" dist="63500" dir="5640000">
              <a:srgbClr val="000000">
                <a:alpha val="44000"/>
              </a:srgbClr>
            </a:outerShdw>
          </a:effectLst>
          <a:scene3d>
            <a:camera prst="perspectiveFront" fov="0">
              <a:rot lat="0" lon="0" rev="0"/>
            </a:camera>
            <a:lightRig rig="soft" dir="t">
              <a:rot lat="0" lon="0" rev="9180000"/>
            </a:lightRig>
          </a:scene3d>
          <a:sp3d prstMaterial="softEdge">
            <a:bevelT w="311150" h="158750"/>
          </a:sp3d>
        </p:spPr>
        <p:txBody>
          <a:bodyPr anchor="ctr"/>
          <a:lstStyle/>
          <a:p>
            <a:pPr algn="ctr" defTabSz="913906">
              <a:buClr>
                <a:srgbClr val="FFFFFF"/>
              </a:buClr>
              <a:tabLst>
                <a:tab pos="0" algn="l"/>
                <a:tab pos="1218936" algn="l"/>
                <a:tab pos="2437872" algn="l"/>
                <a:tab pos="3656808" algn="l"/>
                <a:tab pos="4875744" algn="l"/>
                <a:tab pos="6094679" algn="l"/>
                <a:tab pos="7313615" algn="l"/>
                <a:tab pos="8532551" algn="l"/>
                <a:tab pos="9751487" algn="l"/>
                <a:tab pos="10970423" algn="l"/>
                <a:tab pos="12189357" algn="l"/>
                <a:tab pos="13408294" algn="l"/>
              </a:tabLst>
              <a:defRPr/>
            </a:pPr>
            <a:endParaRPr lang="en-GB" sz="2800" dirty="0">
              <a:solidFill>
                <a:srgbClr val="FFFFFF"/>
              </a:solidFill>
              <a:cs typeface="Arial"/>
              <a:sym typeface="Wingdings" pitchFamily="2" charset="2"/>
            </a:endParaRPr>
          </a:p>
        </p:txBody>
      </p:sp>
      <p:sp>
        <p:nvSpPr>
          <p:cNvPr id="14338" name="Rectangle 2"/>
          <p:cNvSpPr>
            <a:spLocks noGrp="1"/>
          </p:cNvSpPr>
          <p:nvPr>
            <p:ph type="title" idx="4294967295"/>
          </p:nvPr>
        </p:nvSpPr>
        <p:spPr/>
        <p:txBody>
          <a:bodyPr/>
          <a:lstStyle/>
          <a:p>
            <a:r>
              <a:rPr lang="en-US" dirty="0" err="1" smtClean="0">
                <a:ea typeface="ＭＳ Ｐゴシック" pitchFamily="34" charset="-128"/>
              </a:rPr>
              <a:t>PDTool</a:t>
            </a:r>
            <a:r>
              <a:rPr lang="en-US" dirty="0" smtClean="0">
                <a:ea typeface="ＭＳ Ｐゴシック" pitchFamily="34" charset="-128"/>
              </a:rPr>
              <a:t>: Distribution Folders</a:t>
            </a:r>
          </a:p>
        </p:txBody>
      </p:sp>
      <p:sp>
        <p:nvSpPr>
          <p:cNvPr id="14339" name="Rectangle 3"/>
          <p:cNvSpPr>
            <a:spLocks noGrp="1"/>
          </p:cNvSpPr>
          <p:nvPr>
            <p:ph type="body" idx="4294967295"/>
          </p:nvPr>
        </p:nvSpPr>
        <p:spPr>
          <a:xfrm>
            <a:off x="609441" y="1143000"/>
            <a:ext cx="11376237" cy="5181600"/>
          </a:xfrm>
          <a:prstGeom prst="rect">
            <a:avLst/>
          </a:prstGeom>
        </p:spPr>
        <p:txBody>
          <a:bodyPr>
            <a:normAutofit fontScale="85000" lnSpcReduction="20000"/>
          </a:bodyPr>
          <a:lstStyle/>
          <a:p>
            <a:r>
              <a:rPr lang="en-US" sz="3200" i="1" dirty="0" smtClean="0">
                <a:ea typeface="ＭＳ Ｐゴシック" pitchFamily="34" charset="-128"/>
              </a:rPr>
              <a:t>PDTool62 – installation folder</a:t>
            </a:r>
            <a:endParaRPr lang="en-US" sz="3200" dirty="0" smtClean="0">
              <a:ea typeface="ＭＳ Ｐゴシック" pitchFamily="34" charset="-128"/>
            </a:endParaRPr>
          </a:p>
          <a:p>
            <a:pPr lvl="1"/>
            <a:r>
              <a:rPr lang="en-US" sz="2400" dirty="0" smtClean="0">
                <a:ea typeface="ＭＳ Ｐゴシック" pitchFamily="34" charset="-128"/>
              </a:rPr>
              <a:t> /bin – scripts [ExecutePDTool.bat | .</a:t>
            </a:r>
            <a:r>
              <a:rPr lang="en-US" sz="2400" dirty="0" err="1" smtClean="0">
                <a:ea typeface="ＭＳ Ｐゴシック" pitchFamily="34" charset="-128"/>
              </a:rPr>
              <a:t>sh</a:t>
            </a:r>
            <a:r>
              <a:rPr lang="en-US" sz="2400" dirty="0" smtClean="0">
                <a:ea typeface="ＭＳ Ｐゴシック" pitchFamily="34" charset="-128"/>
              </a:rPr>
              <a:t>]</a:t>
            </a:r>
          </a:p>
          <a:p>
            <a:pPr lvl="1"/>
            <a:r>
              <a:rPr lang="en-US" sz="2400" dirty="0" smtClean="0">
                <a:ea typeface="ＭＳ Ｐゴシック" pitchFamily="34" charset="-128"/>
              </a:rPr>
              <a:t> /docs – documentation and </a:t>
            </a:r>
            <a:r>
              <a:rPr lang="en-US" sz="2400" dirty="0" err="1" smtClean="0">
                <a:ea typeface="ＭＳ Ｐゴシック" pitchFamily="34" charset="-128"/>
              </a:rPr>
              <a:t>powerpoints</a:t>
            </a:r>
            <a:endParaRPr lang="en-US" sz="2400" dirty="0" smtClean="0">
              <a:ea typeface="ＭＳ Ｐゴシック" pitchFamily="34" charset="-128"/>
            </a:endParaRPr>
          </a:p>
          <a:p>
            <a:pPr lvl="1"/>
            <a:r>
              <a:rPr lang="en-US" sz="2400" dirty="0" smtClean="0">
                <a:ea typeface="ＭＳ Ｐゴシック" pitchFamily="34" charset="-128"/>
              </a:rPr>
              <a:t> /logs – log files</a:t>
            </a:r>
          </a:p>
          <a:p>
            <a:pPr lvl="1"/>
            <a:r>
              <a:rPr lang="en-US" sz="2400" dirty="0" smtClean="0">
                <a:ea typeface="ＭＳ Ｐゴシック" pitchFamily="34" charset="-128"/>
              </a:rPr>
              <a:t> /resources</a:t>
            </a:r>
          </a:p>
          <a:p>
            <a:pPr lvl="2"/>
            <a:r>
              <a:rPr lang="en-US" sz="2400" dirty="0" smtClean="0">
                <a:ea typeface="ＭＳ Ｐゴシック" pitchFamily="34" charset="-128"/>
              </a:rPr>
              <a:t>/</a:t>
            </a:r>
            <a:r>
              <a:rPr lang="en-US" sz="2400" dirty="0" err="1" smtClean="0">
                <a:ea typeface="ＭＳ Ｐゴシック" pitchFamily="34" charset="-128"/>
              </a:rPr>
              <a:t>config</a:t>
            </a:r>
            <a:r>
              <a:rPr lang="en-US" sz="2400" dirty="0" smtClean="0">
                <a:ea typeface="ＭＳ Ｐゴシック" pitchFamily="34" charset="-128"/>
              </a:rPr>
              <a:t> – configuration property files (variables)</a:t>
            </a:r>
          </a:p>
          <a:p>
            <a:pPr lvl="2"/>
            <a:r>
              <a:rPr lang="en-US" sz="2400" dirty="0" smtClean="0">
                <a:ea typeface="ＭＳ Ｐゴシック" pitchFamily="34" charset="-128"/>
              </a:rPr>
              <a:t>/modules – module XML configuration files</a:t>
            </a:r>
          </a:p>
          <a:p>
            <a:pPr lvl="2"/>
            <a:r>
              <a:rPr lang="en-US" sz="2400" dirty="0" smtClean="0">
                <a:ea typeface="ＭＳ Ｐゴシック" pitchFamily="34" charset="-128"/>
              </a:rPr>
              <a:t>/plans – deployment plan files</a:t>
            </a:r>
          </a:p>
          <a:p>
            <a:r>
              <a:rPr lang="en-US" sz="3200" dirty="0" smtClean="0">
                <a:ea typeface="ＭＳ Ｐゴシック" pitchFamily="34" charset="-128"/>
              </a:rPr>
              <a:t>Developer Focal point </a:t>
            </a:r>
            <a:r>
              <a:rPr lang="en-US" sz="2400" dirty="0" smtClean="0">
                <a:ea typeface="ＭＳ Ｐゴシック" pitchFamily="34" charset="-128"/>
              </a:rPr>
              <a:t>(95% of the on-going work happens here)</a:t>
            </a:r>
          </a:p>
          <a:p>
            <a:pPr lvl="1"/>
            <a:r>
              <a:rPr lang="en-US" sz="2800" dirty="0" smtClean="0">
                <a:ea typeface="ＭＳ Ｐゴシック" pitchFamily="34" charset="-128"/>
              </a:rPr>
              <a:t> /</a:t>
            </a:r>
            <a:r>
              <a:rPr lang="en-US" sz="2800" b="1" dirty="0" smtClean="0">
                <a:ea typeface="ＭＳ Ｐゴシック" pitchFamily="34" charset="-128"/>
              </a:rPr>
              <a:t>modules</a:t>
            </a:r>
            <a:r>
              <a:rPr lang="en-US" sz="2800" dirty="0" smtClean="0">
                <a:ea typeface="ＭＳ Ｐゴシック" pitchFamily="34" charset="-128"/>
              </a:rPr>
              <a:t> – focus on what to configure on the target CIS server</a:t>
            </a:r>
          </a:p>
          <a:p>
            <a:pPr lvl="1"/>
            <a:r>
              <a:rPr lang="en-US" sz="2800" dirty="0" smtClean="0">
                <a:ea typeface="ＭＳ Ｐゴシック" pitchFamily="34" charset="-128"/>
              </a:rPr>
              <a:t> /</a:t>
            </a:r>
            <a:r>
              <a:rPr lang="en-US" sz="2800" b="1" dirty="0" smtClean="0">
                <a:ea typeface="ＭＳ Ｐゴシック" pitchFamily="34" charset="-128"/>
              </a:rPr>
              <a:t>plans</a:t>
            </a:r>
            <a:r>
              <a:rPr lang="en-US" sz="2800" dirty="0" smtClean="0">
                <a:ea typeface="ＭＳ Ｐゴシック" pitchFamily="34" charset="-128"/>
              </a:rPr>
              <a:t> – focus on what to execute to the target CIS server and sequence</a:t>
            </a:r>
          </a:p>
          <a:p>
            <a:r>
              <a:rPr lang="en-US" sz="3000" dirty="0" smtClean="0">
                <a:ea typeface="ＭＳ Ｐゴシック" pitchFamily="34" charset="-128"/>
              </a:rPr>
              <a:t>Environment</a:t>
            </a:r>
          </a:p>
          <a:p>
            <a:pPr lvl="1"/>
            <a:r>
              <a:rPr lang="en-US" sz="2800" dirty="0">
                <a:ea typeface="ＭＳ Ｐゴシック" pitchFamily="34" charset="-128"/>
              </a:rPr>
              <a:t> </a:t>
            </a:r>
            <a:r>
              <a:rPr lang="en-US" sz="2800" dirty="0" smtClean="0">
                <a:ea typeface="ＭＳ Ｐゴシック" pitchFamily="34" charset="-128"/>
              </a:rPr>
              <a:t>Command-line – JRE 6 (1.6) or higher</a:t>
            </a:r>
          </a:p>
          <a:p>
            <a:pPr lvl="1"/>
            <a:r>
              <a:rPr lang="en-US" sz="2800" dirty="0" smtClean="0">
                <a:ea typeface="ＭＳ Ｐゴシック" pitchFamily="34" charset="-128"/>
              </a:rPr>
              <a:t> Ant execution – JDK 6 (1.6) or higher</a:t>
            </a:r>
          </a:p>
        </p:txBody>
      </p:sp>
    </p:spTree>
    <p:extLst>
      <p:ext uri="{BB962C8B-B14F-4D97-AF65-F5344CB8AC3E}">
        <p14:creationId xmlns:p14="http://schemas.microsoft.com/office/powerpoint/2010/main" val="144179738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p:cNvSpPr/>
          <p:nvPr/>
        </p:nvSpPr>
        <p:spPr>
          <a:xfrm>
            <a:off x="6332420" y="1040524"/>
            <a:ext cx="5708754" cy="5573636"/>
          </a:xfrm>
          <a:prstGeom prst="roundRect">
            <a:avLst>
              <a:gd name="adj" fmla="val 6836"/>
            </a:avLst>
          </a:prstGeom>
          <a:solidFill>
            <a:srgbClr val="FFFFFF">
              <a:alpha val="10000"/>
            </a:srgbClr>
          </a:solidFill>
          <a:ln w="152400" cap="flat" cmpd="sng" algn="ctr">
            <a:noFill/>
            <a:prstDash val="solid"/>
            <a:round/>
            <a:headEnd type="none" w="med" len="med"/>
            <a:tailEnd type="none" w="med" len="med"/>
          </a:ln>
          <a:effectLst>
            <a:outerShdw blurRad="127000" dist="63500" dir="5640000">
              <a:srgbClr val="000000">
                <a:alpha val="44000"/>
              </a:srgbClr>
            </a:outerShdw>
          </a:effectLst>
          <a:scene3d>
            <a:camera prst="perspectiveFront" fov="0">
              <a:rot lat="0" lon="0" rev="0"/>
            </a:camera>
            <a:lightRig rig="soft" dir="t">
              <a:rot lat="0" lon="0" rev="9180000"/>
            </a:lightRig>
          </a:scene3d>
          <a:sp3d prstMaterial="softEdge">
            <a:bevelT w="311150" h="158750"/>
          </a:sp3d>
        </p:spPr>
        <p:txBody>
          <a:bodyPr anchor="ctr"/>
          <a:lstStyle/>
          <a:p>
            <a:pPr algn="ctr" defTabSz="913906">
              <a:buClr>
                <a:srgbClr val="FFFFFF"/>
              </a:buClr>
              <a:tabLst>
                <a:tab pos="0" algn="l"/>
                <a:tab pos="1218936" algn="l"/>
                <a:tab pos="2437872" algn="l"/>
                <a:tab pos="3656808" algn="l"/>
                <a:tab pos="4875744" algn="l"/>
                <a:tab pos="6094679" algn="l"/>
                <a:tab pos="7313615" algn="l"/>
                <a:tab pos="8532551" algn="l"/>
                <a:tab pos="9751487" algn="l"/>
                <a:tab pos="10970423" algn="l"/>
                <a:tab pos="12189357" algn="l"/>
                <a:tab pos="13408294" algn="l"/>
              </a:tabLst>
              <a:defRPr/>
            </a:pPr>
            <a:endParaRPr lang="en-GB" sz="2400" dirty="0">
              <a:solidFill>
                <a:srgbClr val="FFFFFF"/>
              </a:solidFill>
              <a:cs typeface="Arial"/>
              <a:sym typeface="Wingdings" pitchFamily="2" charset="2"/>
            </a:endParaRPr>
          </a:p>
        </p:txBody>
      </p:sp>
      <p:sp>
        <p:nvSpPr>
          <p:cNvPr id="4" name="Rounded Rectangle 3"/>
          <p:cNvSpPr/>
          <p:nvPr/>
        </p:nvSpPr>
        <p:spPr>
          <a:xfrm>
            <a:off x="314975" y="1040524"/>
            <a:ext cx="5708754" cy="5573636"/>
          </a:xfrm>
          <a:prstGeom prst="roundRect">
            <a:avLst>
              <a:gd name="adj" fmla="val 6836"/>
            </a:avLst>
          </a:prstGeom>
          <a:solidFill>
            <a:srgbClr val="FFFFFF">
              <a:alpha val="10000"/>
            </a:srgbClr>
          </a:solidFill>
          <a:ln w="152400" cap="flat" cmpd="sng" algn="ctr">
            <a:noFill/>
            <a:prstDash val="solid"/>
            <a:round/>
            <a:headEnd type="none" w="med" len="med"/>
            <a:tailEnd type="none" w="med" len="med"/>
          </a:ln>
          <a:effectLst>
            <a:outerShdw blurRad="127000" dist="63500" dir="5640000">
              <a:srgbClr val="000000">
                <a:alpha val="44000"/>
              </a:srgbClr>
            </a:outerShdw>
          </a:effectLst>
          <a:scene3d>
            <a:camera prst="perspectiveFront" fov="0">
              <a:rot lat="0" lon="0" rev="0"/>
            </a:camera>
            <a:lightRig rig="soft" dir="t">
              <a:rot lat="0" lon="0" rev="9180000"/>
            </a:lightRig>
          </a:scene3d>
          <a:sp3d prstMaterial="softEdge">
            <a:bevelT w="311150" h="158750"/>
          </a:sp3d>
        </p:spPr>
        <p:txBody>
          <a:bodyPr anchor="ctr"/>
          <a:lstStyle/>
          <a:p>
            <a:pPr algn="ctr" defTabSz="913906">
              <a:buClr>
                <a:srgbClr val="FFFFFF"/>
              </a:buClr>
              <a:tabLst>
                <a:tab pos="0" algn="l"/>
                <a:tab pos="1218936" algn="l"/>
                <a:tab pos="2437872" algn="l"/>
                <a:tab pos="3656808" algn="l"/>
                <a:tab pos="4875744" algn="l"/>
                <a:tab pos="6094679" algn="l"/>
                <a:tab pos="7313615" algn="l"/>
                <a:tab pos="8532551" algn="l"/>
                <a:tab pos="9751487" algn="l"/>
                <a:tab pos="10970423" algn="l"/>
                <a:tab pos="12189357" algn="l"/>
                <a:tab pos="13408294" algn="l"/>
              </a:tabLst>
              <a:defRPr/>
            </a:pPr>
            <a:endParaRPr lang="en-GB" sz="2400" dirty="0">
              <a:solidFill>
                <a:srgbClr val="FFFFFF"/>
              </a:solidFill>
              <a:cs typeface="Arial"/>
              <a:sym typeface="Wingdings" pitchFamily="2" charset="2"/>
            </a:endParaRPr>
          </a:p>
        </p:txBody>
      </p:sp>
      <p:sp>
        <p:nvSpPr>
          <p:cNvPr id="14338" name="Rectangle 2"/>
          <p:cNvSpPr>
            <a:spLocks noGrp="1"/>
          </p:cNvSpPr>
          <p:nvPr>
            <p:ph type="title" idx="4294967295"/>
          </p:nvPr>
        </p:nvSpPr>
        <p:spPr/>
        <p:txBody>
          <a:bodyPr/>
          <a:lstStyle/>
          <a:p>
            <a:r>
              <a:rPr lang="en-US" dirty="0" err="1" smtClean="0">
                <a:ea typeface="ＭＳ Ｐゴシック" pitchFamily="34" charset="-128"/>
              </a:rPr>
              <a:t>PDTool</a:t>
            </a:r>
            <a:r>
              <a:rPr lang="en-US" dirty="0" smtClean="0">
                <a:ea typeface="ＭＳ Ｐゴシック" pitchFamily="34" charset="-128"/>
              </a:rPr>
              <a:t>:  Functional Modules</a:t>
            </a:r>
          </a:p>
        </p:txBody>
      </p:sp>
      <p:sp>
        <p:nvSpPr>
          <p:cNvPr id="14339" name="Rectangle 3"/>
          <p:cNvSpPr>
            <a:spLocks noGrp="1"/>
          </p:cNvSpPr>
          <p:nvPr>
            <p:ph type="body" idx="4294967295"/>
          </p:nvPr>
        </p:nvSpPr>
        <p:spPr>
          <a:xfrm>
            <a:off x="304722" y="1143000"/>
            <a:ext cx="5987592" cy="5471160"/>
          </a:xfrm>
          <a:prstGeom prst="rect">
            <a:avLst/>
          </a:prstGeom>
        </p:spPr>
        <p:txBody>
          <a:bodyPr>
            <a:noAutofit/>
          </a:bodyPr>
          <a:lstStyle/>
          <a:p>
            <a:r>
              <a:rPr lang="en-US" b="1" dirty="0" smtClean="0">
                <a:ea typeface="ＭＳ Ｐゴシック" pitchFamily="34" charset="-128"/>
              </a:rPr>
              <a:t>Divided into Modules of functionality</a:t>
            </a:r>
          </a:p>
          <a:p>
            <a:r>
              <a:rPr lang="en-US" b="1" dirty="0">
                <a:ea typeface="ＭＳ Ｐゴシック" pitchFamily="34" charset="-128"/>
              </a:rPr>
              <a:t>Resource </a:t>
            </a:r>
            <a:r>
              <a:rPr lang="en-US" b="1" dirty="0" smtClean="0">
                <a:ea typeface="ＭＳ Ｐゴシック" pitchFamily="34" charset="-128"/>
              </a:rPr>
              <a:t>Movement Modules</a:t>
            </a:r>
            <a:endParaRPr lang="en-US" b="1" dirty="0">
              <a:ea typeface="ＭＳ Ｐゴシック" pitchFamily="34" charset="-128"/>
            </a:endParaRPr>
          </a:p>
          <a:p>
            <a:pPr lvl="1"/>
            <a:r>
              <a:rPr lang="en-US" i="1" dirty="0" smtClean="0">
                <a:ea typeface="ＭＳ Ｐゴシック" pitchFamily="34" charset="-128"/>
              </a:rPr>
              <a:t> Archive Module </a:t>
            </a:r>
            <a:r>
              <a:rPr lang="en-US" dirty="0" smtClean="0">
                <a:ea typeface="ＭＳ Ｐゴシック" pitchFamily="34" charset="-128"/>
              </a:rPr>
              <a:t>– import, export, backup and restore</a:t>
            </a:r>
            <a:endParaRPr lang="en-US" dirty="0">
              <a:ea typeface="ＭＳ Ｐゴシック" pitchFamily="34" charset="-128"/>
            </a:endParaRPr>
          </a:p>
          <a:p>
            <a:pPr lvl="1"/>
            <a:r>
              <a:rPr lang="en-US" i="1" dirty="0" smtClean="0">
                <a:ea typeface="ＭＳ Ｐゴシック" pitchFamily="34" charset="-128"/>
              </a:rPr>
              <a:t> VCS </a:t>
            </a:r>
            <a:r>
              <a:rPr lang="en-US" i="1" dirty="0">
                <a:ea typeface="ＭＳ Ｐゴシック" pitchFamily="34" charset="-128"/>
              </a:rPr>
              <a:t>Module </a:t>
            </a:r>
            <a:r>
              <a:rPr lang="en-US" dirty="0">
                <a:ea typeface="ＭＳ Ｐゴシック" pitchFamily="34" charset="-128"/>
              </a:rPr>
              <a:t>– VCS </a:t>
            </a:r>
            <a:r>
              <a:rPr lang="en-US" dirty="0" smtClean="0">
                <a:ea typeface="ＭＳ Ｐゴシック" pitchFamily="34" charset="-128"/>
              </a:rPr>
              <a:t>deployment</a:t>
            </a:r>
          </a:p>
          <a:p>
            <a:r>
              <a:rPr lang="en-US" b="1" dirty="0">
                <a:ea typeface="ＭＳ Ｐゴシック" pitchFamily="34" charset="-128"/>
              </a:rPr>
              <a:t>Resource </a:t>
            </a:r>
            <a:r>
              <a:rPr lang="en-US" b="1" dirty="0" smtClean="0">
                <a:ea typeface="ＭＳ Ｐゴシック" pitchFamily="34" charset="-128"/>
              </a:rPr>
              <a:t>Configuration Modules</a:t>
            </a:r>
            <a:endParaRPr lang="en-US" b="1" dirty="0">
              <a:ea typeface="ＭＳ Ｐゴシック" pitchFamily="34" charset="-128"/>
            </a:endParaRPr>
          </a:p>
          <a:p>
            <a:pPr lvl="1"/>
            <a:r>
              <a:rPr lang="en-US" i="1" dirty="0" smtClean="0">
                <a:ea typeface="ＭＳ Ｐゴシック" pitchFamily="34" charset="-128"/>
              </a:rPr>
              <a:t> Data source Module </a:t>
            </a:r>
            <a:r>
              <a:rPr lang="en-US" dirty="0" smtClean="0">
                <a:ea typeface="ＭＳ Ｐゴシック" pitchFamily="34" charset="-128"/>
              </a:rPr>
              <a:t>– manage data sources</a:t>
            </a:r>
          </a:p>
          <a:p>
            <a:pPr lvl="1"/>
            <a:r>
              <a:rPr lang="en-US" i="1" dirty="0" smtClean="0">
                <a:ea typeface="ＭＳ Ｐゴシック" pitchFamily="34" charset="-128"/>
              </a:rPr>
              <a:t> Privilege Module </a:t>
            </a:r>
            <a:r>
              <a:rPr lang="en-US" dirty="0" smtClean="0">
                <a:ea typeface="ＭＳ Ｐゴシック" pitchFamily="34" charset="-128"/>
              </a:rPr>
              <a:t>– manage resource privileges</a:t>
            </a:r>
            <a:endParaRPr lang="en-US" dirty="0">
              <a:ea typeface="ＭＳ Ｐゴシック" pitchFamily="34" charset="-128"/>
            </a:endParaRPr>
          </a:p>
          <a:p>
            <a:pPr lvl="1"/>
            <a:r>
              <a:rPr lang="en-US" i="1" dirty="0" smtClean="0">
                <a:ea typeface="ＭＳ Ｐゴシック" pitchFamily="34" charset="-128"/>
              </a:rPr>
              <a:t> Rebind Module </a:t>
            </a:r>
            <a:r>
              <a:rPr lang="en-US" dirty="0" smtClean="0">
                <a:ea typeface="ＭＳ Ｐゴシック" pitchFamily="34" charset="-128"/>
              </a:rPr>
              <a:t>– manage rebinding of resources</a:t>
            </a:r>
            <a:endParaRPr lang="en-US" dirty="0">
              <a:ea typeface="ＭＳ Ｐゴシック" pitchFamily="34" charset="-128"/>
            </a:endParaRPr>
          </a:p>
          <a:p>
            <a:pPr lvl="1"/>
            <a:r>
              <a:rPr lang="en-US" i="1" dirty="0" smtClean="0">
                <a:ea typeface="ＭＳ Ｐゴシック" pitchFamily="34" charset="-128"/>
              </a:rPr>
              <a:t> Resource </a:t>
            </a:r>
            <a:r>
              <a:rPr lang="en-US" i="1" dirty="0">
                <a:ea typeface="ＭＳ Ｐゴシック" pitchFamily="34" charset="-128"/>
              </a:rPr>
              <a:t>Cache </a:t>
            </a:r>
            <a:r>
              <a:rPr lang="en-US" i="1" dirty="0" smtClean="0">
                <a:ea typeface="ＭＳ Ｐゴシック" pitchFamily="34" charset="-128"/>
              </a:rPr>
              <a:t>Module </a:t>
            </a:r>
            <a:r>
              <a:rPr lang="en-US" dirty="0" smtClean="0">
                <a:ea typeface="ＭＳ Ｐゴシック" pitchFamily="34" charset="-128"/>
              </a:rPr>
              <a:t>– manage resource cache</a:t>
            </a:r>
            <a:endParaRPr lang="en-US" dirty="0">
              <a:ea typeface="ＭＳ Ｐゴシック" pitchFamily="34" charset="-128"/>
            </a:endParaRPr>
          </a:p>
          <a:p>
            <a:pPr lvl="1"/>
            <a:r>
              <a:rPr lang="en-US" i="1" dirty="0" smtClean="0">
                <a:ea typeface="ＭＳ Ｐゴシック" pitchFamily="34" charset="-128"/>
              </a:rPr>
              <a:t> Resource Module </a:t>
            </a:r>
            <a:r>
              <a:rPr lang="en-US" dirty="0" smtClean="0">
                <a:ea typeface="ＭＳ Ｐゴシック" pitchFamily="34" charset="-128"/>
              </a:rPr>
              <a:t>– manage CIS resources</a:t>
            </a:r>
          </a:p>
          <a:p>
            <a:pPr lvl="1"/>
            <a:r>
              <a:rPr lang="en-US" i="1" dirty="0" smtClean="0">
                <a:ea typeface="ＭＳ Ｐゴシック" pitchFamily="34" charset="-128"/>
              </a:rPr>
              <a:t> Trigger Module </a:t>
            </a:r>
            <a:r>
              <a:rPr lang="en-US" dirty="0" smtClean="0">
                <a:ea typeface="ＭＳ Ｐゴシック" pitchFamily="34" charset="-128"/>
              </a:rPr>
              <a:t>– manage triggers</a:t>
            </a:r>
            <a:endParaRPr lang="en-US" dirty="0">
              <a:ea typeface="ＭＳ Ｐゴシック" pitchFamily="34" charset="-128"/>
            </a:endParaRPr>
          </a:p>
        </p:txBody>
      </p:sp>
      <p:sp>
        <p:nvSpPr>
          <p:cNvPr id="5" name="Rectangle 3"/>
          <p:cNvSpPr txBox="1">
            <a:spLocks/>
          </p:cNvSpPr>
          <p:nvPr/>
        </p:nvSpPr>
        <p:spPr>
          <a:xfrm>
            <a:off x="6292314" y="1143000"/>
            <a:ext cx="5728434" cy="5471160"/>
          </a:xfrm>
          <a:prstGeom prst="rect">
            <a:avLst/>
          </a:prstGeom>
        </p:spPr>
        <p:txBody>
          <a:bodyPr>
            <a:noAutofit/>
          </a:bodyPr>
          <a:lstStyle>
            <a:lvl1pPr marL="228600" indent="-228600" algn="l" defTabSz="914400" rtl="0" eaLnBrk="1" latinLnBrk="0" hangingPunct="1">
              <a:lnSpc>
                <a:spcPct val="95000"/>
              </a:lnSpc>
              <a:spcBef>
                <a:spcPts val="1440"/>
              </a:spcBef>
              <a:buClr>
                <a:srgbClr val="106FE2"/>
              </a:buClr>
              <a:buSzPct val="100000"/>
              <a:buFont typeface="Wingdings" charset="2"/>
              <a:buChar char="§"/>
              <a:tabLst/>
              <a:defRPr lang="en-US" sz="2000" kern="1200" dirty="0" smtClean="0">
                <a:solidFill>
                  <a:schemeClr val="bg1"/>
                </a:solidFill>
                <a:latin typeface="+mj-lt"/>
                <a:ea typeface="+mn-ea"/>
                <a:cs typeface="+mn-cs"/>
              </a:defRPr>
            </a:lvl1pPr>
            <a:lvl2pPr marL="406400" indent="0" algn="l" defTabSz="914400" rtl="0" eaLnBrk="1" latinLnBrk="0" hangingPunct="1">
              <a:lnSpc>
                <a:spcPct val="95000"/>
              </a:lnSpc>
              <a:spcBef>
                <a:spcPts val="840"/>
              </a:spcBef>
              <a:buClr>
                <a:srgbClr val="106FE2"/>
              </a:buClr>
              <a:buFont typeface="Lucida Grande"/>
              <a:buChar char="–"/>
              <a:defRPr lang="en-US" sz="1800" kern="1200" dirty="0" smtClean="0">
                <a:solidFill>
                  <a:schemeClr val="bg1"/>
                </a:solidFill>
                <a:latin typeface="+mj-lt"/>
                <a:ea typeface="+mn-ea"/>
                <a:cs typeface="+mn-cs"/>
              </a:defRPr>
            </a:lvl2pPr>
            <a:lvl3pPr marL="685800" indent="-1588" algn="l" defTabSz="914400" rtl="0" eaLnBrk="1" latinLnBrk="0" hangingPunct="1">
              <a:lnSpc>
                <a:spcPct val="95000"/>
              </a:lnSpc>
              <a:spcBef>
                <a:spcPts val="840"/>
              </a:spcBef>
              <a:buFont typeface="Arial" pitchFamily="34" charset="0"/>
              <a:buNone/>
              <a:defRPr lang="en-US" sz="1600" kern="1200" dirty="0" smtClean="0">
                <a:solidFill>
                  <a:schemeClr val="bg1"/>
                </a:solidFill>
                <a:latin typeface="+mj-lt"/>
                <a:ea typeface="+mn-ea"/>
                <a:cs typeface="+mn-cs"/>
              </a:defRPr>
            </a:lvl3pPr>
            <a:lvl4pPr marL="866775" indent="0" algn="l" defTabSz="914400" rtl="0" eaLnBrk="1" latinLnBrk="0" hangingPunct="1">
              <a:lnSpc>
                <a:spcPct val="95000"/>
              </a:lnSpc>
              <a:spcBef>
                <a:spcPts val="840"/>
              </a:spcBef>
              <a:buFont typeface="Arial" pitchFamily="34" charset="0"/>
              <a:buNone/>
              <a:defRPr lang="en-US" sz="1400" kern="1200" dirty="0" smtClean="0">
                <a:solidFill>
                  <a:schemeClr val="bg1"/>
                </a:solidFill>
                <a:latin typeface="+mj-lt"/>
                <a:ea typeface="+mn-ea"/>
                <a:cs typeface="+mn-cs"/>
              </a:defRPr>
            </a:lvl4pPr>
            <a:lvl5pPr marL="1030288" indent="0" algn="l" defTabSz="914400" rtl="0" eaLnBrk="1" latinLnBrk="0" hangingPunct="1">
              <a:lnSpc>
                <a:spcPct val="95000"/>
              </a:lnSpc>
              <a:spcBef>
                <a:spcPts val="840"/>
              </a:spcBef>
              <a:buFont typeface="Arial" pitchFamily="34" charset="0"/>
              <a:buNone/>
              <a:defRPr lang="en-US" sz="1400" kern="1200" dirty="0">
                <a:solidFill>
                  <a:schemeClr val="bg1"/>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b="1" dirty="0" smtClean="0">
                <a:ea typeface="ＭＳ Ｐゴシック" pitchFamily="34" charset="-128"/>
              </a:rPr>
              <a:t>Non-Resource Configuration Modules</a:t>
            </a:r>
          </a:p>
          <a:p>
            <a:pPr lvl="1"/>
            <a:r>
              <a:rPr lang="en-US" sz="2000" i="1" dirty="0" smtClean="0">
                <a:ea typeface="ＭＳ Ｐゴシック" pitchFamily="34" charset="-128"/>
              </a:rPr>
              <a:t> Server Attribute Module </a:t>
            </a:r>
            <a:r>
              <a:rPr lang="en-US" sz="2000" dirty="0" smtClean="0">
                <a:ea typeface="ＭＳ Ｐゴシック" pitchFamily="34" charset="-128"/>
              </a:rPr>
              <a:t>– manage server attributes</a:t>
            </a:r>
          </a:p>
          <a:p>
            <a:pPr lvl="1"/>
            <a:r>
              <a:rPr lang="en-US" sz="2000" i="1" dirty="0" smtClean="0">
                <a:ea typeface="ＭＳ Ｐゴシック" pitchFamily="34" charset="-128"/>
              </a:rPr>
              <a:t> Server Module </a:t>
            </a:r>
            <a:r>
              <a:rPr lang="en-US" sz="2000" dirty="0" smtClean="0">
                <a:ea typeface="ＭＳ Ｐゴシック" pitchFamily="34" charset="-128"/>
              </a:rPr>
              <a:t>– start, stop, restart CIS servers</a:t>
            </a:r>
          </a:p>
          <a:p>
            <a:pPr lvl="1"/>
            <a:r>
              <a:rPr lang="en-US" sz="2000" i="1" dirty="0" smtClean="0">
                <a:ea typeface="ＭＳ Ｐゴシック" pitchFamily="34" charset="-128"/>
              </a:rPr>
              <a:t> User Module </a:t>
            </a:r>
            <a:r>
              <a:rPr lang="en-US" sz="2000" dirty="0" smtClean="0">
                <a:ea typeface="ＭＳ Ｐゴシック" pitchFamily="34" charset="-128"/>
              </a:rPr>
              <a:t>– manage composite users</a:t>
            </a:r>
          </a:p>
          <a:p>
            <a:pPr lvl="1"/>
            <a:r>
              <a:rPr lang="en-US" sz="2000" i="1" dirty="0" smtClean="0">
                <a:ea typeface="ＭＳ Ｐゴシック" pitchFamily="34" charset="-128"/>
              </a:rPr>
              <a:t> Group Module </a:t>
            </a:r>
            <a:r>
              <a:rPr lang="en-US" sz="2000" dirty="0" smtClean="0">
                <a:ea typeface="ＭＳ Ｐゴシック" pitchFamily="34" charset="-128"/>
              </a:rPr>
              <a:t>– manage composite groups</a:t>
            </a:r>
          </a:p>
          <a:p>
            <a:r>
              <a:rPr lang="en-US" b="1" dirty="0" smtClean="0">
                <a:ea typeface="ＭＳ Ｐゴシック" pitchFamily="34" charset="-128"/>
              </a:rPr>
              <a:t>Resource Testing Modules</a:t>
            </a:r>
          </a:p>
          <a:p>
            <a:pPr lvl="1"/>
            <a:r>
              <a:rPr lang="en-US" sz="2400" i="1" dirty="0" smtClean="0">
                <a:ea typeface="ＭＳ Ｐゴシック" pitchFamily="34" charset="-128"/>
              </a:rPr>
              <a:t> </a:t>
            </a:r>
            <a:r>
              <a:rPr lang="en-US" i="1" dirty="0" smtClean="0">
                <a:ea typeface="ＭＳ Ｐゴシック" pitchFamily="34" charset="-128"/>
              </a:rPr>
              <a:t>Regression Test Module </a:t>
            </a:r>
            <a:r>
              <a:rPr lang="en-US" dirty="0" smtClean="0">
                <a:ea typeface="ＭＳ Ｐゴシック" pitchFamily="34" charset="-128"/>
              </a:rPr>
              <a:t>– Testing</a:t>
            </a:r>
          </a:p>
          <a:p>
            <a:pPr marL="969962" lvl="2" indent="-285750">
              <a:buFont typeface="Arial" panose="020B0604020202020204" pitchFamily="34" charset="0"/>
              <a:buChar char="•"/>
            </a:pPr>
            <a:r>
              <a:rPr lang="en-US" dirty="0" smtClean="0">
                <a:ea typeface="ＭＳ Ｐゴシック" pitchFamily="34" charset="-128"/>
              </a:rPr>
              <a:t>functional (smoke test)</a:t>
            </a:r>
          </a:p>
          <a:p>
            <a:pPr marL="969962" lvl="2" indent="-285750">
              <a:buFont typeface="Arial" panose="020B0604020202020204" pitchFamily="34" charset="0"/>
              <a:buChar char="•"/>
            </a:pPr>
            <a:r>
              <a:rPr lang="en-US" dirty="0" smtClean="0">
                <a:ea typeface="ＭＳ Ｐゴシック" pitchFamily="34" charset="-128"/>
              </a:rPr>
              <a:t>regression</a:t>
            </a:r>
          </a:p>
          <a:p>
            <a:pPr marL="969962" lvl="2" indent="-285750">
              <a:buFont typeface="Arial" panose="020B0604020202020204" pitchFamily="34" charset="0"/>
              <a:buChar char="•"/>
            </a:pPr>
            <a:r>
              <a:rPr lang="en-US" dirty="0" smtClean="0">
                <a:ea typeface="ＭＳ Ｐゴシック" pitchFamily="34" charset="-128"/>
              </a:rPr>
              <a:t>migration</a:t>
            </a:r>
          </a:p>
          <a:p>
            <a:pPr marL="969962" lvl="2" indent="-285750">
              <a:buFont typeface="Arial" panose="020B0604020202020204" pitchFamily="34" charset="0"/>
              <a:buChar char="•"/>
            </a:pPr>
            <a:r>
              <a:rPr lang="en-US" dirty="0" smtClean="0">
                <a:ea typeface="ＭＳ Ｐゴシック" pitchFamily="34" charset="-128"/>
              </a:rPr>
              <a:t>performance</a:t>
            </a:r>
          </a:p>
          <a:p>
            <a:pPr marL="969962" lvl="2" indent="-285750">
              <a:buFont typeface="Arial" panose="020B0604020202020204" pitchFamily="34" charset="0"/>
              <a:buChar char="•"/>
            </a:pPr>
            <a:r>
              <a:rPr lang="en-US" dirty="0" smtClean="0">
                <a:ea typeface="ＭＳ Ｐゴシック" pitchFamily="34" charset="-128"/>
              </a:rPr>
              <a:t>security</a:t>
            </a:r>
            <a:endParaRPr lang="en-US" dirty="0">
              <a:ea typeface="ＭＳ Ｐゴシック" pitchFamily="34" charset="-128"/>
            </a:endParaRPr>
          </a:p>
        </p:txBody>
      </p:sp>
    </p:spTree>
    <p:extLst>
      <p:ext uri="{BB962C8B-B14F-4D97-AF65-F5344CB8AC3E}">
        <p14:creationId xmlns:p14="http://schemas.microsoft.com/office/powerpoint/2010/main" val="36039403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83709" y="2357120"/>
            <a:ext cx="7241060" cy="1100705"/>
          </a:xfrm>
        </p:spPr>
        <p:txBody>
          <a:bodyPr/>
          <a:lstStyle/>
          <a:p>
            <a:pPr algn="ctr"/>
            <a:r>
              <a:rPr lang="en-US" sz="4800" dirty="0" err="1" smtClean="0"/>
              <a:t>PDTool</a:t>
            </a:r>
            <a:r>
              <a:rPr lang="en-US" sz="4800" dirty="0" smtClean="0"/>
              <a:t> Best Practices</a:t>
            </a:r>
            <a:endParaRPr lang="en-US" sz="4800" dirty="0"/>
          </a:p>
        </p:txBody>
      </p:sp>
    </p:spTree>
    <p:extLst>
      <p:ext uri="{BB962C8B-B14F-4D97-AF65-F5344CB8AC3E}">
        <p14:creationId xmlns:p14="http://schemas.microsoft.com/office/powerpoint/2010/main" val="2121163154"/>
      </p:ext>
    </p:extLst>
  </p:cSld>
  <p:clrMapOvr>
    <a:masterClrMapping/>
  </p:clrMapOvr>
  <p:transition>
    <p:wipe dir="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314975" y="1040524"/>
            <a:ext cx="11515664" cy="5573636"/>
          </a:xfrm>
          <a:prstGeom prst="roundRect">
            <a:avLst>
              <a:gd name="adj" fmla="val 6836"/>
            </a:avLst>
          </a:prstGeom>
          <a:solidFill>
            <a:srgbClr val="FFFFFF">
              <a:alpha val="10000"/>
            </a:srgbClr>
          </a:solidFill>
          <a:ln w="152400" cap="flat" cmpd="sng" algn="ctr">
            <a:noFill/>
            <a:prstDash val="solid"/>
            <a:round/>
            <a:headEnd type="none" w="med" len="med"/>
            <a:tailEnd type="none" w="med" len="med"/>
          </a:ln>
          <a:effectLst>
            <a:outerShdw blurRad="127000" dist="63500" dir="5640000">
              <a:srgbClr val="000000">
                <a:alpha val="44000"/>
              </a:srgbClr>
            </a:outerShdw>
          </a:effectLst>
          <a:scene3d>
            <a:camera prst="perspectiveFront" fov="0">
              <a:rot lat="0" lon="0" rev="0"/>
            </a:camera>
            <a:lightRig rig="soft" dir="t">
              <a:rot lat="0" lon="0" rev="9180000"/>
            </a:lightRig>
          </a:scene3d>
          <a:sp3d prstMaterial="softEdge">
            <a:bevelT w="311150" h="158750"/>
          </a:sp3d>
        </p:spPr>
        <p:txBody>
          <a:bodyPr anchor="ctr"/>
          <a:lstStyle/>
          <a:p>
            <a:pPr algn="ctr" defTabSz="913906">
              <a:buClr>
                <a:srgbClr val="FFFFFF"/>
              </a:buClr>
              <a:tabLst>
                <a:tab pos="0" algn="l"/>
                <a:tab pos="1218936" algn="l"/>
                <a:tab pos="2437872" algn="l"/>
                <a:tab pos="3656808" algn="l"/>
                <a:tab pos="4875744" algn="l"/>
                <a:tab pos="6094679" algn="l"/>
                <a:tab pos="7313615" algn="l"/>
                <a:tab pos="8532551" algn="l"/>
                <a:tab pos="9751487" algn="l"/>
                <a:tab pos="10970423" algn="l"/>
                <a:tab pos="12189357" algn="l"/>
                <a:tab pos="13408294" algn="l"/>
              </a:tabLst>
              <a:defRPr/>
            </a:pPr>
            <a:endParaRPr lang="en-GB" sz="2800" dirty="0">
              <a:solidFill>
                <a:srgbClr val="FFFFFF"/>
              </a:solidFill>
              <a:cs typeface="Arial"/>
              <a:sym typeface="Wingdings" pitchFamily="2" charset="2"/>
            </a:endParaRPr>
          </a:p>
        </p:txBody>
      </p:sp>
      <p:sp>
        <p:nvSpPr>
          <p:cNvPr id="28675" name="Rectangle 3"/>
          <p:cNvSpPr>
            <a:spLocks noGrp="1"/>
          </p:cNvSpPr>
          <p:nvPr>
            <p:ph type="body" idx="4294967295"/>
          </p:nvPr>
        </p:nvSpPr>
        <p:spPr>
          <a:xfrm>
            <a:off x="304721" y="1066800"/>
            <a:ext cx="11579384" cy="5562600"/>
          </a:xfrm>
          <a:prstGeom prst="rect">
            <a:avLst/>
          </a:prstGeom>
        </p:spPr>
        <p:txBody>
          <a:bodyPr/>
          <a:lstStyle/>
          <a:p>
            <a:pPr>
              <a:lnSpc>
                <a:spcPct val="80000"/>
              </a:lnSpc>
              <a:defRPr/>
            </a:pPr>
            <a:r>
              <a:rPr lang="en-US" sz="2800" dirty="0" smtClean="0"/>
              <a:t>Deployment Consistency</a:t>
            </a:r>
          </a:p>
          <a:p>
            <a:pPr lvl="1">
              <a:lnSpc>
                <a:spcPct val="80000"/>
              </a:lnSpc>
              <a:defRPr/>
            </a:pPr>
            <a:r>
              <a:rPr lang="en-US" sz="2400" dirty="0" smtClean="0"/>
              <a:t> Always make modification in Development and push to higher environments.</a:t>
            </a:r>
          </a:p>
          <a:p>
            <a:pPr lvl="2">
              <a:lnSpc>
                <a:spcPct val="80000"/>
              </a:lnSpc>
              <a:defRPr/>
            </a:pPr>
            <a:r>
              <a:rPr lang="en-US" sz="2000" b="1" dirty="0" smtClean="0">
                <a:solidFill>
                  <a:srgbClr val="FFFF00"/>
                </a:solidFill>
              </a:rPr>
              <a:t>The value of a </a:t>
            </a:r>
            <a:r>
              <a:rPr lang="en-US" sz="2000" b="1" dirty="0" err="1" smtClean="0">
                <a:solidFill>
                  <a:srgbClr val="FFFF00"/>
                </a:solidFill>
              </a:rPr>
              <a:t>PDTool</a:t>
            </a:r>
            <a:r>
              <a:rPr lang="en-US" sz="2000" b="1" dirty="0" smtClean="0">
                <a:solidFill>
                  <a:srgbClr val="FFFF00"/>
                </a:solidFill>
              </a:rPr>
              <a:t> deployment plans is to achieve </a:t>
            </a:r>
            <a:r>
              <a:rPr lang="en-US" sz="2000" b="1" u="sng" dirty="0" smtClean="0">
                <a:solidFill>
                  <a:srgbClr val="FFFF00"/>
                </a:solidFill>
              </a:rPr>
              <a:t>repeatability</a:t>
            </a:r>
            <a:r>
              <a:rPr lang="en-US" sz="2000" b="1" dirty="0" smtClean="0">
                <a:solidFill>
                  <a:srgbClr val="FFFF00"/>
                </a:solidFill>
              </a:rPr>
              <a:t> and </a:t>
            </a:r>
            <a:r>
              <a:rPr lang="en-US" sz="2000" b="1" u="sng" dirty="0" smtClean="0">
                <a:solidFill>
                  <a:srgbClr val="FFFF00"/>
                </a:solidFill>
              </a:rPr>
              <a:t>agility</a:t>
            </a:r>
            <a:r>
              <a:rPr lang="en-US" sz="2000" b="1" dirty="0" smtClean="0">
                <a:solidFill>
                  <a:srgbClr val="FFFF00"/>
                </a:solidFill>
              </a:rPr>
              <a:t>.</a:t>
            </a:r>
          </a:p>
          <a:p>
            <a:pPr lvl="2">
              <a:lnSpc>
                <a:spcPct val="80000"/>
              </a:lnSpc>
              <a:defRPr/>
            </a:pPr>
            <a:r>
              <a:rPr lang="en-US" sz="2000" dirty="0" smtClean="0"/>
              <a:t>Why do developers make changes in higher environments directly?</a:t>
            </a:r>
          </a:p>
          <a:p>
            <a:pPr lvl="3">
              <a:lnSpc>
                <a:spcPct val="80000"/>
              </a:lnSpc>
              <a:defRPr/>
            </a:pPr>
            <a:r>
              <a:rPr lang="en-US" sz="1800" dirty="0" smtClean="0">
                <a:solidFill>
                  <a:schemeClr val="accent5">
                    <a:lumMod val="60000"/>
                    <a:lumOff val="40000"/>
                  </a:schemeClr>
                </a:solidFill>
              </a:rPr>
              <a:t>“We don’t have enough time to make changes in development and push them!”</a:t>
            </a:r>
          </a:p>
          <a:p>
            <a:pPr lvl="3">
              <a:lnSpc>
                <a:spcPct val="80000"/>
              </a:lnSpc>
              <a:defRPr/>
            </a:pPr>
            <a:r>
              <a:rPr lang="en-US" sz="1800" dirty="0" smtClean="0"/>
              <a:t>This is a frowned upon practice because it leads to development server inconsistencies and downstream errors during the next deployment.</a:t>
            </a:r>
          </a:p>
          <a:p>
            <a:pPr lvl="3">
              <a:lnSpc>
                <a:spcPct val="80000"/>
              </a:lnSpc>
              <a:defRPr/>
            </a:pPr>
            <a:r>
              <a:rPr lang="en-US" sz="2000" dirty="0" smtClean="0"/>
              <a:t>Making </a:t>
            </a:r>
            <a:r>
              <a:rPr lang="en-US" sz="2000" dirty="0"/>
              <a:t>changes directly in higher environments also complicates life from a VCS perspective for check-in.</a:t>
            </a:r>
          </a:p>
          <a:p>
            <a:pPr lvl="3">
              <a:lnSpc>
                <a:spcPct val="80000"/>
              </a:lnSpc>
              <a:defRPr/>
            </a:pPr>
            <a:endParaRPr lang="en-US" sz="1800" dirty="0" smtClean="0"/>
          </a:p>
        </p:txBody>
      </p:sp>
      <p:sp>
        <p:nvSpPr>
          <p:cNvPr id="26626" name="Rectangle 2"/>
          <p:cNvSpPr>
            <a:spLocks noGrp="1"/>
          </p:cNvSpPr>
          <p:nvPr>
            <p:ph type="title" idx="4294967295"/>
          </p:nvPr>
        </p:nvSpPr>
        <p:spPr>
          <a:xfrm>
            <a:off x="609441" y="76200"/>
            <a:ext cx="11376237" cy="685800"/>
          </a:xfrm>
        </p:spPr>
        <p:txBody>
          <a:bodyPr/>
          <a:lstStyle/>
          <a:p>
            <a:r>
              <a:rPr lang="en-US" dirty="0" smtClean="0">
                <a:ea typeface="ＭＳ Ｐゴシック" pitchFamily="34" charset="-128"/>
              </a:rPr>
              <a:t>Best Practices – Deployment Consistency</a:t>
            </a:r>
          </a:p>
        </p:txBody>
      </p:sp>
      <p:sp>
        <p:nvSpPr>
          <p:cNvPr id="41" name="Rounded Rectangle 40"/>
          <p:cNvSpPr/>
          <p:nvPr/>
        </p:nvSpPr>
        <p:spPr>
          <a:xfrm>
            <a:off x="575035" y="4044099"/>
            <a:ext cx="11048214" cy="2542068"/>
          </a:xfrm>
          <a:prstGeom prst="roundRect">
            <a:avLst/>
          </a:prstGeom>
          <a:solidFill>
            <a:schemeClr val="bg1">
              <a:lumMod val="95000"/>
            </a:schemeClr>
          </a:soli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srgbClr val="000000"/>
              </a:solidFill>
            </a:endParaRPr>
          </a:p>
        </p:txBody>
      </p:sp>
      <p:grpSp>
        <p:nvGrpSpPr>
          <p:cNvPr id="6" name="Group 5"/>
          <p:cNvGrpSpPr/>
          <p:nvPr/>
        </p:nvGrpSpPr>
        <p:grpSpPr>
          <a:xfrm>
            <a:off x="1323025" y="4466819"/>
            <a:ext cx="1545015" cy="738901"/>
            <a:chOff x="3480223" y="2864069"/>
            <a:chExt cx="5182389" cy="2105863"/>
          </a:xfrm>
        </p:grpSpPr>
        <p:grpSp>
          <p:nvGrpSpPr>
            <p:cNvPr id="7" name="Group 27"/>
            <p:cNvGrpSpPr/>
            <p:nvPr/>
          </p:nvGrpSpPr>
          <p:grpSpPr>
            <a:xfrm>
              <a:off x="3832019" y="2864069"/>
              <a:ext cx="4373152" cy="2105863"/>
              <a:chOff x="8140700" y="1473196"/>
              <a:chExt cx="3497579" cy="659845"/>
            </a:xfrm>
          </p:grpSpPr>
          <p:sp>
            <p:nvSpPr>
              <p:cNvPr id="9" name="Rounded Rectangle 8"/>
              <p:cNvSpPr/>
              <p:nvPr/>
            </p:nvSpPr>
            <p:spPr>
              <a:xfrm>
                <a:off x="8140700" y="1473196"/>
                <a:ext cx="3497579" cy="659845"/>
              </a:xfrm>
              <a:prstGeom prst="roundRect">
                <a:avLst>
                  <a:gd name="adj" fmla="val 5978"/>
                </a:avLst>
              </a:prstGeom>
              <a:gradFill flip="none" rotWithShape="1">
                <a:gsLst>
                  <a:gs pos="26000">
                    <a:srgbClr val="00C8CD"/>
                  </a:gs>
                  <a:gs pos="100000">
                    <a:srgbClr val="005D60"/>
                  </a:gs>
                </a:gsLst>
                <a:lin ang="5400000" scaled="0"/>
                <a:tileRect/>
              </a:gradFill>
              <a:ln w="152400" cap="flat" cmpd="sng" algn="ctr">
                <a:noFill/>
                <a:prstDash val="solid"/>
                <a:round/>
                <a:headEnd type="none" w="med" len="med"/>
                <a:tailEnd type="none" w="med" len="med"/>
              </a:ln>
              <a:effectLst>
                <a:outerShdw blurRad="127000" dist="63500" dir="5640000">
                  <a:srgbClr val="000000">
                    <a:alpha val="44000"/>
                  </a:srgbClr>
                </a:outerShdw>
              </a:effectLst>
              <a:scene3d>
                <a:camera prst="perspectiveFront" fov="0">
                  <a:rot lat="0" lon="0" rev="0"/>
                </a:camera>
                <a:lightRig rig="soft" dir="t">
                  <a:rot lat="0" lon="0" rev="9180000"/>
                </a:lightRig>
              </a:scene3d>
              <a:sp3d prstMaterial="softEdge">
                <a:bevelT w="311150" h="158750"/>
              </a:sp3d>
            </p:spPr>
            <p:txBody>
              <a:bodyPr anchor="ctr"/>
              <a:lstStyle/>
              <a:p>
                <a:pPr algn="ctr" defTabSz="913715">
                  <a:buClr>
                    <a:srgbClr val="FFFFFF"/>
                  </a:buClr>
                  <a:tabLst>
                    <a:tab pos="0" algn="l"/>
                    <a:tab pos="1218683" algn="l"/>
                    <a:tab pos="2437365" algn="l"/>
                    <a:tab pos="3656048" algn="l"/>
                    <a:tab pos="4874725" algn="l"/>
                    <a:tab pos="6093409" algn="l"/>
                    <a:tab pos="7312093" algn="l"/>
                    <a:tab pos="8530772" algn="l"/>
                    <a:tab pos="9749454" algn="l"/>
                    <a:tab pos="10968136" algn="l"/>
                    <a:tab pos="12186818" algn="l"/>
                    <a:tab pos="13405499" algn="l"/>
                  </a:tabLst>
                  <a:defRPr/>
                </a:pPr>
                <a:endParaRPr lang="en-GB" sz="2000" dirty="0">
                  <a:solidFill>
                    <a:srgbClr val="FFFFFF"/>
                  </a:solidFill>
                  <a:cs typeface="Arial"/>
                  <a:sym typeface="Wingdings" pitchFamily="2" charset="2"/>
                </a:endParaRPr>
              </a:p>
            </p:txBody>
          </p:sp>
          <p:sp>
            <p:nvSpPr>
              <p:cNvPr id="10" name="Rounded Rectangle 9"/>
              <p:cNvSpPr/>
              <p:nvPr/>
            </p:nvSpPr>
            <p:spPr>
              <a:xfrm>
                <a:off x="8220836" y="1507518"/>
                <a:ext cx="3338530" cy="177800"/>
              </a:xfrm>
              <a:prstGeom prst="roundRect">
                <a:avLst>
                  <a:gd name="adj" fmla="val 17960"/>
                </a:avLst>
              </a:prstGeom>
              <a:gradFill flip="none" rotWithShape="1">
                <a:gsLst>
                  <a:gs pos="0">
                    <a:srgbClr val="0096D6">
                      <a:alpha val="0"/>
                    </a:srgbClr>
                  </a:gs>
                  <a:gs pos="100000">
                    <a:srgbClr val="FFFFFF">
                      <a:alpha val="41000"/>
                    </a:srgbClr>
                  </a:gs>
                </a:gsLst>
                <a:lin ang="162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09"/>
                <a:r>
                  <a:rPr lang="en-US" sz="1900" dirty="0">
                    <a:solidFill>
                      <a:srgbClr val="FFFFFF"/>
                    </a:solidFill>
                  </a:rPr>
                  <a:t>  </a:t>
                </a:r>
              </a:p>
            </p:txBody>
          </p:sp>
        </p:grpSp>
        <p:sp>
          <p:nvSpPr>
            <p:cNvPr id="8" name="TextBox 6"/>
            <p:cNvSpPr txBox="1">
              <a:spLocks noChangeArrowheads="1"/>
            </p:cNvSpPr>
            <p:nvPr/>
          </p:nvSpPr>
          <p:spPr bwMode="auto">
            <a:xfrm>
              <a:off x="3480223" y="3043525"/>
              <a:ext cx="5182389" cy="1368370"/>
            </a:xfrm>
            <a:prstGeom prst="rect">
              <a:avLst/>
            </a:prstGeom>
            <a:noFill/>
            <a:ln>
              <a:noFill/>
            </a:ln>
            <a:effectLst>
              <a:outerShdw blurRad="50800" dist="25400" dir="2700000">
                <a:srgbClr val="000000">
                  <a:alpha val="2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000" b="1">
                  <a:solidFill>
                    <a:srgbClr val="003399"/>
                  </a:solidFill>
                  <a:latin typeface="Arial" charset="0"/>
                  <a:ea typeface="ＭＳ Ｐゴシック" charset="0"/>
                  <a:cs typeface="Arial Unicode MS" charset="0"/>
                </a:defRPr>
              </a:lvl1pPr>
              <a:lvl2pPr marL="742950" indent="-285750">
                <a:defRPr sz="2000" b="1">
                  <a:solidFill>
                    <a:srgbClr val="003399"/>
                  </a:solidFill>
                  <a:latin typeface="Arial" charset="0"/>
                  <a:ea typeface="Arial Unicode MS" charset="0"/>
                  <a:cs typeface="Arial Unicode MS" charset="0"/>
                </a:defRPr>
              </a:lvl2pPr>
              <a:lvl3pPr marL="1143000" indent="-228600">
                <a:defRPr sz="2000" b="1">
                  <a:solidFill>
                    <a:srgbClr val="003399"/>
                  </a:solidFill>
                  <a:latin typeface="Arial" charset="0"/>
                  <a:ea typeface="Arial Unicode MS" charset="0"/>
                  <a:cs typeface="Arial Unicode MS" charset="0"/>
                </a:defRPr>
              </a:lvl3pPr>
              <a:lvl4pPr marL="1600200" indent="-228600">
                <a:defRPr sz="2000" b="1">
                  <a:solidFill>
                    <a:srgbClr val="003399"/>
                  </a:solidFill>
                  <a:latin typeface="Arial" charset="0"/>
                  <a:ea typeface="Arial Unicode MS" charset="0"/>
                  <a:cs typeface="Arial Unicode MS" charset="0"/>
                </a:defRPr>
              </a:lvl4pPr>
              <a:lvl5pPr marL="2057400" indent="-228600">
                <a:defRPr sz="2000" b="1">
                  <a:solidFill>
                    <a:srgbClr val="003399"/>
                  </a:solidFill>
                  <a:latin typeface="Arial" charset="0"/>
                  <a:ea typeface="Arial Unicode MS" charset="0"/>
                  <a:cs typeface="Arial Unicode MS" charset="0"/>
                </a:defRPr>
              </a:lvl5pPr>
              <a:lvl6pPr marL="2514600" indent="-228600" algn="ctr" eaLnBrk="0" fontAlgn="base" hangingPunct="0">
                <a:lnSpc>
                  <a:spcPct val="90000"/>
                </a:lnSpc>
                <a:spcBef>
                  <a:spcPct val="0"/>
                </a:spcBef>
                <a:spcAft>
                  <a:spcPct val="0"/>
                </a:spcAft>
                <a:defRPr sz="2000" b="1">
                  <a:solidFill>
                    <a:srgbClr val="003399"/>
                  </a:solidFill>
                  <a:latin typeface="Arial" charset="0"/>
                  <a:ea typeface="Arial Unicode MS" charset="0"/>
                  <a:cs typeface="Arial Unicode MS" charset="0"/>
                </a:defRPr>
              </a:lvl6pPr>
              <a:lvl7pPr marL="2971800" indent="-228600" algn="ctr" eaLnBrk="0" fontAlgn="base" hangingPunct="0">
                <a:lnSpc>
                  <a:spcPct val="90000"/>
                </a:lnSpc>
                <a:spcBef>
                  <a:spcPct val="0"/>
                </a:spcBef>
                <a:spcAft>
                  <a:spcPct val="0"/>
                </a:spcAft>
                <a:defRPr sz="2000" b="1">
                  <a:solidFill>
                    <a:srgbClr val="003399"/>
                  </a:solidFill>
                  <a:latin typeface="Arial" charset="0"/>
                  <a:ea typeface="Arial Unicode MS" charset="0"/>
                  <a:cs typeface="Arial Unicode MS" charset="0"/>
                </a:defRPr>
              </a:lvl7pPr>
              <a:lvl8pPr marL="3429000" indent="-228600" algn="ctr" eaLnBrk="0" fontAlgn="base" hangingPunct="0">
                <a:lnSpc>
                  <a:spcPct val="90000"/>
                </a:lnSpc>
                <a:spcBef>
                  <a:spcPct val="0"/>
                </a:spcBef>
                <a:spcAft>
                  <a:spcPct val="0"/>
                </a:spcAft>
                <a:defRPr sz="2000" b="1">
                  <a:solidFill>
                    <a:srgbClr val="003399"/>
                  </a:solidFill>
                  <a:latin typeface="Arial" charset="0"/>
                  <a:ea typeface="Arial Unicode MS" charset="0"/>
                  <a:cs typeface="Arial Unicode MS" charset="0"/>
                </a:defRPr>
              </a:lvl8pPr>
              <a:lvl9pPr marL="3886200" indent="-228600" algn="ctr" eaLnBrk="0" fontAlgn="base" hangingPunct="0">
                <a:lnSpc>
                  <a:spcPct val="90000"/>
                </a:lnSpc>
                <a:spcBef>
                  <a:spcPct val="0"/>
                </a:spcBef>
                <a:spcAft>
                  <a:spcPct val="0"/>
                </a:spcAft>
                <a:defRPr sz="2000" b="1">
                  <a:solidFill>
                    <a:srgbClr val="003399"/>
                  </a:solidFill>
                  <a:latin typeface="Arial" charset="0"/>
                  <a:ea typeface="Arial Unicode MS" charset="0"/>
                  <a:cs typeface="Arial Unicode MS" charset="0"/>
                </a:defRPr>
              </a:lvl9pPr>
            </a:lstStyle>
            <a:p>
              <a:pPr algn="ctr">
                <a:lnSpc>
                  <a:spcPct val="90000"/>
                </a:lnSpc>
              </a:pPr>
              <a:r>
                <a:rPr lang="en-US" sz="1400" b="0" dirty="0" smtClean="0">
                  <a:solidFill>
                    <a:srgbClr val="FFFFFF"/>
                  </a:solidFill>
                </a:rPr>
                <a:t>DEV</a:t>
              </a:r>
            </a:p>
            <a:p>
              <a:pPr algn="ctr">
                <a:lnSpc>
                  <a:spcPct val="90000"/>
                </a:lnSpc>
              </a:pPr>
              <a:r>
                <a:rPr lang="en-US" sz="1400" b="0" dirty="0" smtClean="0">
                  <a:solidFill>
                    <a:srgbClr val="FFFFFF"/>
                  </a:solidFill>
                </a:rPr>
                <a:t>CIS</a:t>
              </a:r>
              <a:endParaRPr lang="en-US" sz="1400" b="0" dirty="0">
                <a:solidFill>
                  <a:srgbClr val="FFFFFF"/>
                </a:solidFill>
              </a:endParaRPr>
            </a:p>
          </p:txBody>
        </p:sp>
      </p:grpSp>
      <p:grpSp>
        <p:nvGrpSpPr>
          <p:cNvPr id="11" name="Group 10"/>
          <p:cNvGrpSpPr/>
          <p:nvPr/>
        </p:nvGrpSpPr>
        <p:grpSpPr>
          <a:xfrm>
            <a:off x="5376814" y="4466819"/>
            <a:ext cx="1545015" cy="738901"/>
            <a:chOff x="3480223" y="2864069"/>
            <a:chExt cx="5182389" cy="2105863"/>
          </a:xfrm>
        </p:grpSpPr>
        <p:grpSp>
          <p:nvGrpSpPr>
            <p:cNvPr id="12" name="Group 27"/>
            <p:cNvGrpSpPr/>
            <p:nvPr/>
          </p:nvGrpSpPr>
          <p:grpSpPr>
            <a:xfrm>
              <a:off x="3832019" y="2864069"/>
              <a:ext cx="4373152" cy="2105863"/>
              <a:chOff x="8140700" y="1473196"/>
              <a:chExt cx="3497579" cy="659845"/>
            </a:xfrm>
          </p:grpSpPr>
          <p:sp>
            <p:nvSpPr>
              <p:cNvPr id="14" name="Rounded Rectangle 13"/>
              <p:cNvSpPr/>
              <p:nvPr/>
            </p:nvSpPr>
            <p:spPr>
              <a:xfrm>
                <a:off x="8140700" y="1473196"/>
                <a:ext cx="3497579" cy="659845"/>
              </a:xfrm>
              <a:prstGeom prst="roundRect">
                <a:avLst>
                  <a:gd name="adj" fmla="val 5978"/>
                </a:avLst>
              </a:prstGeom>
              <a:gradFill flip="none" rotWithShape="1">
                <a:gsLst>
                  <a:gs pos="26000">
                    <a:srgbClr val="00C8CD"/>
                  </a:gs>
                  <a:gs pos="100000">
                    <a:srgbClr val="005D60"/>
                  </a:gs>
                </a:gsLst>
                <a:lin ang="5400000" scaled="0"/>
                <a:tileRect/>
              </a:gradFill>
              <a:ln w="152400" cap="flat" cmpd="sng" algn="ctr">
                <a:noFill/>
                <a:prstDash val="solid"/>
                <a:round/>
                <a:headEnd type="none" w="med" len="med"/>
                <a:tailEnd type="none" w="med" len="med"/>
              </a:ln>
              <a:effectLst>
                <a:outerShdw blurRad="127000" dist="63500" dir="5640000">
                  <a:srgbClr val="000000">
                    <a:alpha val="44000"/>
                  </a:srgbClr>
                </a:outerShdw>
              </a:effectLst>
              <a:scene3d>
                <a:camera prst="perspectiveFront" fov="0">
                  <a:rot lat="0" lon="0" rev="0"/>
                </a:camera>
                <a:lightRig rig="soft" dir="t">
                  <a:rot lat="0" lon="0" rev="9180000"/>
                </a:lightRig>
              </a:scene3d>
              <a:sp3d prstMaterial="softEdge">
                <a:bevelT w="311150" h="158750"/>
              </a:sp3d>
            </p:spPr>
            <p:txBody>
              <a:bodyPr anchor="ctr"/>
              <a:lstStyle/>
              <a:p>
                <a:pPr algn="ctr" defTabSz="913715">
                  <a:buClr>
                    <a:srgbClr val="FFFFFF"/>
                  </a:buClr>
                  <a:tabLst>
                    <a:tab pos="0" algn="l"/>
                    <a:tab pos="1218683" algn="l"/>
                    <a:tab pos="2437365" algn="l"/>
                    <a:tab pos="3656048" algn="l"/>
                    <a:tab pos="4874725" algn="l"/>
                    <a:tab pos="6093409" algn="l"/>
                    <a:tab pos="7312093" algn="l"/>
                    <a:tab pos="8530772" algn="l"/>
                    <a:tab pos="9749454" algn="l"/>
                    <a:tab pos="10968136" algn="l"/>
                    <a:tab pos="12186818" algn="l"/>
                    <a:tab pos="13405499" algn="l"/>
                  </a:tabLst>
                  <a:defRPr/>
                </a:pPr>
                <a:endParaRPr lang="en-GB" sz="2000" dirty="0">
                  <a:solidFill>
                    <a:srgbClr val="FFFFFF"/>
                  </a:solidFill>
                  <a:cs typeface="Arial"/>
                  <a:sym typeface="Wingdings" pitchFamily="2" charset="2"/>
                </a:endParaRPr>
              </a:p>
            </p:txBody>
          </p:sp>
          <p:sp>
            <p:nvSpPr>
              <p:cNvPr id="15" name="Rounded Rectangle 14"/>
              <p:cNvSpPr/>
              <p:nvPr/>
            </p:nvSpPr>
            <p:spPr>
              <a:xfrm>
                <a:off x="8220836" y="1507518"/>
                <a:ext cx="3338530" cy="177800"/>
              </a:xfrm>
              <a:prstGeom prst="roundRect">
                <a:avLst>
                  <a:gd name="adj" fmla="val 17960"/>
                </a:avLst>
              </a:prstGeom>
              <a:gradFill flip="none" rotWithShape="1">
                <a:gsLst>
                  <a:gs pos="0">
                    <a:srgbClr val="0096D6">
                      <a:alpha val="0"/>
                    </a:srgbClr>
                  </a:gs>
                  <a:gs pos="100000">
                    <a:srgbClr val="FFFFFF">
                      <a:alpha val="41000"/>
                    </a:srgbClr>
                  </a:gs>
                </a:gsLst>
                <a:lin ang="162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09"/>
                <a:r>
                  <a:rPr lang="en-US" sz="1900" dirty="0">
                    <a:solidFill>
                      <a:srgbClr val="FFFFFF"/>
                    </a:solidFill>
                  </a:rPr>
                  <a:t>  </a:t>
                </a:r>
              </a:p>
            </p:txBody>
          </p:sp>
        </p:grpSp>
        <p:sp>
          <p:nvSpPr>
            <p:cNvPr id="13" name="TextBox 6"/>
            <p:cNvSpPr txBox="1">
              <a:spLocks noChangeArrowheads="1"/>
            </p:cNvSpPr>
            <p:nvPr/>
          </p:nvSpPr>
          <p:spPr bwMode="auto">
            <a:xfrm>
              <a:off x="3480223" y="3043525"/>
              <a:ext cx="5182389" cy="1368370"/>
            </a:xfrm>
            <a:prstGeom prst="rect">
              <a:avLst/>
            </a:prstGeom>
            <a:noFill/>
            <a:ln>
              <a:noFill/>
            </a:ln>
            <a:effectLst>
              <a:outerShdw blurRad="50800" dist="25400" dir="2700000">
                <a:srgbClr val="000000">
                  <a:alpha val="2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000" b="1">
                  <a:solidFill>
                    <a:srgbClr val="003399"/>
                  </a:solidFill>
                  <a:latin typeface="Arial" charset="0"/>
                  <a:ea typeface="ＭＳ Ｐゴシック" charset="0"/>
                  <a:cs typeface="Arial Unicode MS" charset="0"/>
                </a:defRPr>
              </a:lvl1pPr>
              <a:lvl2pPr marL="742950" indent="-285750">
                <a:defRPr sz="2000" b="1">
                  <a:solidFill>
                    <a:srgbClr val="003399"/>
                  </a:solidFill>
                  <a:latin typeface="Arial" charset="0"/>
                  <a:ea typeface="Arial Unicode MS" charset="0"/>
                  <a:cs typeface="Arial Unicode MS" charset="0"/>
                </a:defRPr>
              </a:lvl2pPr>
              <a:lvl3pPr marL="1143000" indent="-228600">
                <a:defRPr sz="2000" b="1">
                  <a:solidFill>
                    <a:srgbClr val="003399"/>
                  </a:solidFill>
                  <a:latin typeface="Arial" charset="0"/>
                  <a:ea typeface="Arial Unicode MS" charset="0"/>
                  <a:cs typeface="Arial Unicode MS" charset="0"/>
                </a:defRPr>
              </a:lvl3pPr>
              <a:lvl4pPr marL="1600200" indent="-228600">
                <a:defRPr sz="2000" b="1">
                  <a:solidFill>
                    <a:srgbClr val="003399"/>
                  </a:solidFill>
                  <a:latin typeface="Arial" charset="0"/>
                  <a:ea typeface="Arial Unicode MS" charset="0"/>
                  <a:cs typeface="Arial Unicode MS" charset="0"/>
                </a:defRPr>
              </a:lvl4pPr>
              <a:lvl5pPr marL="2057400" indent="-228600">
                <a:defRPr sz="2000" b="1">
                  <a:solidFill>
                    <a:srgbClr val="003399"/>
                  </a:solidFill>
                  <a:latin typeface="Arial" charset="0"/>
                  <a:ea typeface="Arial Unicode MS" charset="0"/>
                  <a:cs typeface="Arial Unicode MS" charset="0"/>
                </a:defRPr>
              </a:lvl5pPr>
              <a:lvl6pPr marL="2514600" indent="-228600" algn="ctr" eaLnBrk="0" fontAlgn="base" hangingPunct="0">
                <a:lnSpc>
                  <a:spcPct val="90000"/>
                </a:lnSpc>
                <a:spcBef>
                  <a:spcPct val="0"/>
                </a:spcBef>
                <a:spcAft>
                  <a:spcPct val="0"/>
                </a:spcAft>
                <a:defRPr sz="2000" b="1">
                  <a:solidFill>
                    <a:srgbClr val="003399"/>
                  </a:solidFill>
                  <a:latin typeface="Arial" charset="0"/>
                  <a:ea typeface="Arial Unicode MS" charset="0"/>
                  <a:cs typeface="Arial Unicode MS" charset="0"/>
                </a:defRPr>
              </a:lvl6pPr>
              <a:lvl7pPr marL="2971800" indent="-228600" algn="ctr" eaLnBrk="0" fontAlgn="base" hangingPunct="0">
                <a:lnSpc>
                  <a:spcPct val="90000"/>
                </a:lnSpc>
                <a:spcBef>
                  <a:spcPct val="0"/>
                </a:spcBef>
                <a:spcAft>
                  <a:spcPct val="0"/>
                </a:spcAft>
                <a:defRPr sz="2000" b="1">
                  <a:solidFill>
                    <a:srgbClr val="003399"/>
                  </a:solidFill>
                  <a:latin typeface="Arial" charset="0"/>
                  <a:ea typeface="Arial Unicode MS" charset="0"/>
                  <a:cs typeface="Arial Unicode MS" charset="0"/>
                </a:defRPr>
              </a:lvl7pPr>
              <a:lvl8pPr marL="3429000" indent="-228600" algn="ctr" eaLnBrk="0" fontAlgn="base" hangingPunct="0">
                <a:lnSpc>
                  <a:spcPct val="90000"/>
                </a:lnSpc>
                <a:spcBef>
                  <a:spcPct val="0"/>
                </a:spcBef>
                <a:spcAft>
                  <a:spcPct val="0"/>
                </a:spcAft>
                <a:defRPr sz="2000" b="1">
                  <a:solidFill>
                    <a:srgbClr val="003399"/>
                  </a:solidFill>
                  <a:latin typeface="Arial" charset="0"/>
                  <a:ea typeface="Arial Unicode MS" charset="0"/>
                  <a:cs typeface="Arial Unicode MS" charset="0"/>
                </a:defRPr>
              </a:lvl8pPr>
              <a:lvl9pPr marL="3886200" indent="-228600" algn="ctr" eaLnBrk="0" fontAlgn="base" hangingPunct="0">
                <a:lnSpc>
                  <a:spcPct val="90000"/>
                </a:lnSpc>
                <a:spcBef>
                  <a:spcPct val="0"/>
                </a:spcBef>
                <a:spcAft>
                  <a:spcPct val="0"/>
                </a:spcAft>
                <a:defRPr sz="2000" b="1">
                  <a:solidFill>
                    <a:srgbClr val="003399"/>
                  </a:solidFill>
                  <a:latin typeface="Arial" charset="0"/>
                  <a:ea typeface="Arial Unicode MS" charset="0"/>
                  <a:cs typeface="Arial Unicode MS" charset="0"/>
                </a:defRPr>
              </a:lvl9pPr>
            </a:lstStyle>
            <a:p>
              <a:pPr algn="ctr">
                <a:lnSpc>
                  <a:spcPct val="90000"/>
                </a:lnSpc>
              </a:pPr>
              <a:r>
                <a:rPr lang="en-US" sz="1400" b="0" dirty="0" smtClean="0">
                  <a:solidFill>
                    <a:srgbClr val="FFFFFF"/>
                  </a:solidFill>
                </a:rPr>
                <a:t>UAT</a:t>
              </a:r>
            </a:p>
            <a:p>
              <a:pPr algn="ctr">
                <a:lnSpc>
                  <a:spcPct val="90000"/>
                </a:lnSpc>
              </a:pPr>
              <a:r>
                <a:rPr lang="en-US" sz="1400" b="0" dirty="0" smtClean="0">
                  <a:solidFill>
                    <a:srgbClr val="FFFFFF"/>
                  </a:solidFill>
                </a:rPr>
                <a:t>CIS</a:t>
              </a:r>
              <a:endParaRPr lang="en-US" sz="1400" b="0" dirty="0">
                <a:solidFill>
                  <a:srgbClr val="FFFFFF"/>
                </a:solidFill>
              </a:endParaRPr>
            </a:p>
          </p:txBody>
        </p:sp>
      </p:grpSp>
      <p:grpSp>
        <p:nvGrpSpPr>
          <p:cNvPr id="16" name="Group 15"/>
          <p:cNvGrpSpPr/>
          <p:nvPr/>
        </p:nvGrpSpPr>
        <p:grpSpPr>
          <a:xfrm>
            <a:off x="7605139" y="4466819"/>
            <a:ext cx="1545015" cy="738901"/>
            <a:chOff x="3480223" y="2864069"/>
            <a:chExt cx="5182389" cy="2105863"/>
          </a:xfrm>
        </p:grpSpPr>
        <p:grpSp>
          <p:nvGrpSpPr>
            <p:cNvPr id="17" name="Group 27"/>
            <p:cNvGrpSpPr/>
            <p:nvPr/>
          </p:nvGrpSpPr>
          <p:grpSpPr>
            <a:xfrm>
              <a:off x="3832019" y="2864069"/>
              <a:ext cx="4373152" cy="2105863"/>
              <a:chOff x="8140700" y="1473196"/>
              <a:chExt cx="3497579" cy="659845"/>
            </a:xfrm>
          </p:grpSpPr>
          <p:sp>
            <p:nvSpPr>
              <p:cNvPr id="19" name="Rounded Rectangle 18"/>
              <p:cNvSpPr/>
              <p:nvPr/>
            </p:nvSpPr>
            <p:spPr>
              <a:xfrm>
                <a:off x="8140700" y="1473196"/>
                <a:ext cx="3497579" cy="659845"/>
              </a:xfrm>
              <a:prstGeom prst="roundRect">
                <a:avLst>
                  <a:gd name="adj" fmla="val 5978"/>
                </a:avLst>
              </a:prstGeom>
              <a:gradFill flip="none" rotWithShape="1">
                <a:gsLst>
                  <a:gs pos="26000">
                    <a:srgbClr val="00C8CD"/>
                  </a:gs>
                  <a:gs pos="100000">
                    <a:srgbClr val="005D60"/>
                  </a:gs>
                </a:gsLst>
                <a:lin ang="5400000" scaled="0"/>
                <a:tileRect/>
              </a:gradFill>
              <a:ln w="152400" cap="flat" cmpd="sng" algn="ctr">
                <a:noFill/>
                <a:prstDash val="solid"/>
                <a:round/>
                <a:headEnd type="none" w="med" len="med"/>
                <a:tailEnd type="none" w="med" len="med"/>
              </a:ln>
              <a:effectLst>
                <a:outerShdw blurRad="127000" dist="63500" dir="5640000">
                  <a:srgbClr val="000000">
                    <a:alpha val="44000"/>
                  </a:srgbClr>
                </a:outerShdw>
              </a:effectLst>
              <a:scene3d>
                <a:camera prst="perspectiveFront" fov="0">
                  <a:rot lat="0" lon="0" rev="0"/>
                </a:camera>
                <a:lightRig rig="soft" dir="t">
                  <a:rot lat="0" lon="0" rev="9180000"/>
                </a:lightRig>
              </a:scene3d>
              <a:sp3d prstMaterial="softEdge">
                <a:bevelT w="311150" h="158750"/>
              </a:sp3d>
            </p:spPr>
            <p:txBody>
              <a:bodyPr anchor="ctr"/>
              <a:lstStyle/>
              <a:p>
                <a:pPr algn="ctr" defTabSz="913715">
                  <a:buClr>
                    <a:srgbClr val="FFFFFF"/>
                  </a:buClr>
                  <a:tabLst>
                    <a:tab pos="0" algn="l"/>
                    <a:tab pos="1218683" algn="l"/>
                    <a:tab pos="2437365" algn="l"/>
                    <a:tab pos="3656048" algn="l"/>
                    <a:tab pos="4874725" algn="l"/>
                    <a:tab pos="6093409" algn="l"/>
                    <a:tab pos="7312093" algn="l"/>
                    <a:tab pos="8530772" algn="l"/>
                    <a:tab pos="9749454" algn="l"/>
                    <a:tab pos="10968136" algn="l"/>
                    <a:tab pos="12186818" algn="l"/>
                    <a:tab pos="13405499" algn="l"/>
                  </a:tabLst>
                  <a:defRPr/>
                </a:pPr>
                <a:endParaRPr lang="en-GB" sz="2000" dirty="0">
                  <a:solidFill>
                    <a:srgbClr val="FFFFFF"/>
                  </a:solidFill>
                  <a:cs typeface="Arial"/>
                  <a:sym typeface="Wingdings" pitchFamily="2" charset="2"/>
                </a:endParaRPr>
              </a:p>
            </p:txBody>
          </p:sp>
          <p:sp>
            <p:nvSpPr>
              <p:cNvPr id="20" name="Rounded Rectangle 19"/>
              <p:cNvSpPr/>
              <p:nvPr/>
            </p:nvSpPr>
            <p:spPr>
              <a:xfrm>
                <a:off x="8220836" y="1507518"/>
                <a:ext cx="3338530" cy="177800"/>
              </a:xfrm>
              <a:prstGeom prst="roundRect">
                <a:avLst>
                  <a:gd name="adj" fmla="val 17960"/>
                </a:avLst>
              </a:prstGeom>
              <a:gradFill flip="none" rotWithShape="1">
                <a:gsLst>
                  <a:gs pos="0">
                    <a:srgbClr val="0096D6">
                      <a:alpha val="0"/>
                    </a:srgbClr>
                  </a:gs>
                  <a:gs pos="100000">
                    <a:srgbClr val="FFFFFF">
                      <a:alpha val="41000"/>
                    </a:srgbClr>
                  </a:gs>
                </a:gsLst>
                <a:lin ang="162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09"/>
                <a:r>
                  <a:rPr lang="en-US" sz="1900" dirty="0">
                    <a:solidFill>
                      <a:srgbClr val="FFFFFF"/>
                    </a:solidFill>
                  </a:rPr>
                  <a:t>  </a:t>
                </a:r>
              </a:p>
            </p:txBody>
          </p:sp>
        </p:grpSp>
        <p:sp>
          <p:nvSpPr>
            <p:cNvPr id="18" name="TextBox 6"/>
            <p:cNvSpPr txBox="1">
              <a:spLocks noChangeArrowheads="1"/>
            </p:cNvSpPr>
            <p:nvPr/>
          </p:nvSpPr>
          <p:spPr bwMode="auto">
            <a:xfrm>
              <a:off x="3480223" y="3043525"/>
              <a:ext cx="5182389" cy="1368370"/>
            </a:xfrm>
            <a:prstGeom prst="rect">
              <a:avLst/>
            </a:prstGeom>
            <a:noFill/>
            <a:ln>
              <a:noFill/>
            </a:ln>
            <a:effectLst>
              <a:outerShdw blurRad="50800" dist="25400" dir="2700000">
                <a:srgbClr val="000000">
                  <a:alpha val="2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000" b="1">
                  <a:solidFill>
                    <a:srgbClr val="003399"/>
                  </a:solidFill>
                  <a:latin typeface="Arial" charset="0"/>
                  <a:ea typeface="ＭＳ Ｐゴシック" charset="0"/>
                  <a:cs typeface="Arial Unicode MS" charset="0"/>
                </a:defRPr>
              </a:lvl1pPr>
              <a:lvl2pPr marL="742950" indent="-285750">
                <a:defRPr sz="2000" b="1">
                  <a:solidFill>
                    <a:srgbClr val="003399"/>
                  </a:solidFill>
                  <a:latin typeface="Arial" charset="0"/>
                  <a:ea typeface="Arial Unicode MS" charset="0"/>
                  <a:cs typeface="Arial Unicode MS" charset="0"/>
                </a:defRPr>
              </a:lvl2pPr>
              <a:lvl3pPr marL="1143000" indent="-228600">
                <a:defRPr sz="2000" b="1">
                  <a:solidFill>
                    <a:srgbClr val="003399"/>
                  </a:solidFill>
                  <a:latin typeface="Arial" charset="0"/>
                  <a:ea typeface="Arial Unicode MS" charset="0"/>
                  <a:cs typeface="Arial Unicode MS" charset="0"/>
                </a:defRPr>
              </a:lvl3pPr>
              <a:lvl4pPr marL="1600200" indent="-228600">
                <a:defRPr sz="2000" b="1">
                  <a:solidFill>
                    <a:srgbClr val="003399"/>
                  </a:solidFill>
                  <a:latin typeface="Arial" charset="0"/>
                  <a:ea typeface="Arial Unicode MS" charset="0"/>
                  <a:cs typeface="Arial Unicode MS" charset="0"/>
                </a:defRPr>
              </a:lvl4pPr>
              <a:lvl5pPr marL="2057400" indent="-228600">
                <a:defRPr sz="2000" b="1">
                  <a:solidFill>
                    <a:srgbClr val="003399"/>
                  </a:solidFill>
                  <a:latin typeface="Arial" charset="0"/>
                  <a:ea typeface="Arial Unicode MS" charset="0"/>
                  <a:cs typeface="Arial Unicode MS" charset="0"/>
                </a:defRPr>
              </a:lvl5pPr>
              <a:lvl6pPr marL="2514600" indent="-228600" algn="ctr" eaLnBrk="0" fontAlgn="base" hangingPunct="0">
                <a:lnSpc>
                  <a:spcPct val="90000"/>
                </a:lnSpc>
                <a:spcBef>
                  <a:spcPct val="0"/>
                </a:spcBef>
                <a:spcAft>
                  <a:spcPct val="0"/>
                </a:spcAft>
                <a:defRPr sz="2000" b="1">
                  <a:solidFill>
                    <a:srgbClr val="003399"/>
                  </a:solidFill>
                  <a:latin typeface="Arial" charset="0"/>
                  <a:ea typeface="Arial Unicode MS" charset="0"/>
                  <a:cs typeface="Arial Unicode MS" charset="0"/>
                </a:defRPr>
              </a:lvl6pPr>
              <a:lvl7pPr marL="2971800" indent="-228600" algn="ctr" eaLnBrk="0" fontAlgn="base" hangingPunct="0">
                <a:lnSpc>
                  <a:spcPct val="90000"/>
                </a:lnSpc>
                <a:spcBef>
                  <a:spcPct val="0"/>
                </a:spcBef>
                <a:spcAft>
                  <a:spcPct val="0"/>
                </a:spcAft>
                <a:defRPr sz="2000" b="1">
                  <a:solidFill>
                    <a:srgbClr val="003399"/>
                  </a:solidFill>
                  <a:latin typeface="Arial" charset="0"/>
                  <a:ea typeface="Arial Unicode MS" charset="0"/>
                  <a:cs typeface="Arial Unicode MS" charset="0"/>
                </a:defRPr>
              </a:lvl7pPr>
              <a:lvl8pPr marL="3429000" indent="-228600" algn="ctr" eaLnBrk="0" fontAlgn="base" hangingPunct="0">
                <a:lnSpc>
                  <a:spcPct val="90000"/>
                </a:lnSpc>
                <a:spcBef>
                  <a:spcPct val="0"/>
                </a:spcBef>
                <a:spcAft>
                  <a:spcPct val="0"/>
                </a:spcAft>
                <a:defRPr sz="2000" b="1">
                  <a:solidFill>
                    <a:srgbClr val="003399"/>
                  </a:solidFill>
                  <a:latin typeface="Arial" charset="0"/>
                  <a:ea typeface="Arial Unicode MS" charset="0"/>
                  <a:cs typeface="Arial Unicode MS" charset="0"/>
                </a:defRPr>
              </a:lvl8pPr>
              <a:lvl9pPr marL="3886200" indent="-228600" algn="ctr" eaLnBrk="0" fontAlgn="base" hangingPunct="0">
                <a:lnSpc>
                  <a:spcPct val="90000"/>
                </a:lnSpc>
                <a:spcBef>
                  <a:spcPct val="0"/>
                </a:spcBef>
                <a:spcAft>
                  <a:spcPct val="0"/>
                </a:spcAft>
                <a:defRPr sz="2000" b="1">
                  <a:solidFill>
                    <a:srgbClr val="003399"/>
                  </a:solidFill>
                  <a:latin typeface="Arial" charset="0"/>
                  <a:ea typeface="Arial Unicode MS" charset="0"/>
                  <a:cs typeface="Arial Unicode MS" charset="0"/>
                </a:defRPr>
              </a:lvl9pPr>
            </a:lstStyle>
            <a:p>
              <a:pPr algn="ctr">
                <a:lnSpc>
                  <a:spcPct val="90000"/>
                </a:lnSpc>
              </a:pPr>
              <a:r>
                <a:rPr lang="en-US" sz="1400" b="0" dirty="0" smtClean="0">
                  <a:solidFill>
                    <a:srgbClr val="FFFFFF"/>
                  </a:solidFill>
                </a:rPr>
                <a:t>PRE-PROD</a:t>
              </a:r>
            </a:p>
            <a:p>
              <a:pPr algn="ctr">
                <a:lnSpc>
                  <a:spcPct val="90000"/>
                </a:lnSpc>
              </a:pPr>
              <a:r>
                <a:rPr lang="en-US" sz="1400" b="0" dirty="0" smtClean="0">
                  <a:solidFill>
                    <a:srgbClr val="FFFFFF"/>
                  </a:solidFill>
                </a:rPr>
                <a:t>CIS</a:t>
              </a:r>
              <a:endParaRPr lang="en-US" sz="1400" b="0" dirty="0">
                <a:solidFill>
                  <a:srgbClr val="FFFFFF"/>
                </a:solidFill>
              </a:endParaRPr>
            </a:p>
          </p:txBody>
        </p:sp>
      </p:grpSp>
      <p:grpSp>
        <p:nvGrpSpPr>
          <p:cNvPr id="21" name="Group 20"/>
          <p:cNvGrpSpPr/>
          <p:nvPr/>
        </p:nvGrpSpPr>
        <p:grpSpPr>
          <a:xfrm>
            <a:off x="9803501" y="4466819"/>
            <a:ext cx="1545015" cy="738901"/>
            <a:chOff x="3480224" y="2864069"/>
            <a:chExt cx="5182389" cy="2105863"/>
          </a:xfrm>
        </p:grpSpPr>
        <p:grpSp>
          <p:nvGrpSpPr>
            <p:cNvPr id="22" name="Group 27"/>
            <p:cNvGrpSpPr/>
            <p:nvPr/>
          </p:nvGrpSpPr>
          <p:grpSpPr>
            <a:xfrm>
              <a:off x="3832019" y="2864069"/>
              <a:ext cx="4373152" cy="2105863"/>
              <a:chOff x="8140700" y="1473196"/>
              <a:chExt cx="3497579" cy="659845"/>
            </a:xfrm>
          </p:grpSpPr>
          <p:sp>
            <p:nvSpPr>
              <p:cNvPr id="24" name="Rounded Rectangle 23"/>
              <p:cNvSpPr/>
              <p:nvPr/>
            </p:nvSpPr>
            <p:spPr>
              <a:xfrm>
                <a:off x="8140700" y="1473196"/>
                <a:ext cx="3497579" cy="659845"/>
              </a:xfrm>
              <a:prstGeom prst="roundRect">
                <a:avLst>
                  <a:gd name="adj" fmla="val 5978"/>
                </a:avLst>
              </a:prstGeom>
              <a:gradFill flip="none" rotWithShape="1">
                <a:gsLst>
                  <a:gs pos="26000">
                    <a:srgbClr val="00C8CD"/>
                  </a:gs>
                  <a:gs pos="100000">
                    <a:srgbClr val="005D60"/>
                  </a:gs>
                </a:gsLst>
                <a:lin ang="5400000" scaled="0"/>
                <a:tileRect/>
              </a:gradFill>
              <a:ln w="152400" cap="flat" cmpd="sng" algn="ctr">
                <a:noFill/>
                <a:prstDash val="solid"/>
                <a:round/>
                <a:headEnd type="none" w="med" len="med"/>
                <a:tailEnd type="none" w="med" len="med"/>
              </a:ln>
              <a:effectLst>
                <a:outerShdw blurRad="127000" dist="63500" dir="5640000">
                  <a:srgbClr val="000000">
                    <a:alpha val="44000"/>
                  </a:srgbClr>
                </a:outerShdw>
              </a:effectLst>
              <a:scene3d>
                <a:camera prst="perspectiveFront" fov="0">
                  <a:rot lat="0" lon="0" rev="0"/>
                </a:camera>
                <a:lightRig rig="soft" dir="t">
                  <a:rot lat="0" lon="0" rev="9180000"/>
                </a:lightRig>
              </a:scene3d>
              <a:sp3d prstMaterial="softEdge">
                <a:bevelT w="311150" h="158750"/>
              </a:sp3d>
            </p:spPr>
            <p:txBody>
              <a:bodyPr anchor="ctr"/>
              <a:lstStyle/>
              <a:p>
                <a:pPr algn="ctr" defTabSz="913715">
                  <a:buClr>
                    <a:srgbClr val="FFFFFF"/>
                  </a:buClr>
                  <a:tabLst>
                    <a:tab pos="0" algn="l"/>
                    <a:tab pos="1218683" algn="l"/>
                    <a:tab pos="2437365" algn="l"/>
                    <a:tab pos="3656048" algn="l"/>
                    <a:tab pos="4874725" algn="l"/>
                    <a:tab pos="6093409" algn="l"/>
                    <a:tab pos="7312093" algn="l"/>
                    <a:tab pos="8530772" algn="l"/>
                    <a:tab pos="9749454" algn="l"/>
                    <a:tab pos="10968136" algn="l"/>
                    <a:tab pos="12186818" algn="l"/>
                    <a:tab pos="13405499" algn="l"/>
                  </a:tabLst>
                  <a:defRPr/>
                </a:pPr>
                <a:endParaRPr lang="en-GB" sz="2000" dirty="0">
                  <a:solidFill>
                    <a:srgbClr val="FFFFFF"/>
                  </a:solidFill>
                  <a:cs typeface="Arial"/>
                  <a:sym typeface="Wingdings" pitchFamily="2" charset="2"/>
                </a:endParaRPr>
              </a:p>
            </p:txBody>
          </p:sp>
          <p:sp>
            <p:nvSpPr>
              <p:cNvPr id="25" name="Rounded Rectangle 24"/>
              <p:cNvSpPr/>
              <p:nvPr/>
            </p:nvSpPr>
            <p:spPr>
              <a:xfrm>
                <a:off x="8220836" y="1507518"/>
                <a:ext cx="3338530" cy="177800"/>
              </a:xfrm>
              <a:prstGeom prst="roundRect">
                <a:avLst>
                  <a:gd name="adj" fmla="val 17960"/>
                </a:avLst>
              </a:prstGeom>
              <a:gradFill flip="none" rotWithShape="1">
                <a:gsLst>
                  <a:gs pos="0">
                    <a:srgbClr val="0096D6">
                      <a:alpha val="0"/>
                    </a:srgbClr>
                  </a:gs>
                  <a:gs pos="100000">
                    <a:srgbClr val="FFFFFF">
                      <a:alpha val="41000"/>
                    </a:srgbClr>
                  </a:gs>
                </a:gsLst>
                <a:lin ang="162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09"/>
                <a:r>
                  <a:rPr lang="en-US" sz="1900" dirty="0">
                    <a:solidFill>
                      <a:srgbClr val="FFFFFF"/>
                    </a:solidFill>
                  </a:rPr>
                  <a:t>  </a:t>
                </a:r>
              </a:p>
            </p:txBody>
          </p:sp>
        </p:grpSp>
        <p:sp>
          <p:nvSpPr>
            <p:cNvPr id="23" name="TextBox 6"/>
            <p:cNvSpPr txBox="1">
              <a:spLocks noChangeArrowheads="1"/>
            </p:cNvSpPr>
            <p:nvPr/>
          </p:nvSpPr>
          <p:spPr bwMode="auto">
            <a:xfrm>
              <a:off x="3480224" y="3124125"/>
              <a:ext cx="5182389" cy="1368370"/>
            </a:xfrm>
            <a:prstGeom prst="rect">
              <a:avLst/>
            </a:prstGeom>
            <a:noFill/>
            <a:ln>
              <a:noFill/>
            </a:ln>
            <a:effectLst>
              <a:outerShdw blurRad="50800" dist="25400" dir="2700000">
                <a:srgbClr val="000000">
                  <a:alpha val="2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000" b="1">
                  <a:solidFill>
                    <a:srgbClr val="003399"/>
                  </a:solidFill>
                  <a:latin typeface="Arial" charset="0"/>
                  <a:ea typeface="ＭＳ Ｐゴシック" charset="0"/>
                  <a:cs typeface="Arial Unicode MS" charset="0"/>
                </a:defRPr>
              </a:lvl1pPr>
              <a:lvl2pPr marL="742950" indent="-285750">
                <a:defRPr sz="2000" b="1">
                  <a:solidFill>
                    <a:srgbClr val="003399"/>
                  </a:solidFill>
                  <a:latin typeface="Arial" charset="0"/>
                  <a:ea typeface="Arial Unicode MS" charset="0"/>
                  <a:cs typeface="Arial Unicode MS" charset="0"/>
                </a:defRPr>
              </a:lvl2pPr>
              <a:lvl3pPr marL="1143000" indent="-228600">
                <a:defRPr sz="2000" b="1">
                  <a:solidFill>
                    <a:srgbClr val="003399"/>
                  </a:solidFill>
                  <a:latin typeface="Arial" charset="0"/>
                  <a:ea typeface="Arial Unicode MS" charset="0"/>
                  <a:cs typeface="Arial Unicode MS" charset="0"/>
                </a:defRPr>
              </a:lvl3pPr>
              <a:lvl4pPr marL="1600200" indent="-228600">
                <a:defRPr sz="2000" b="1">
                  <a:solidFill>
                    <a:srgbClr val="003399"/>
                  </a:solidFill>
                  <a:latin typeface="Arial" charset="0"/>
                  <a:ea typeface="Arial Unicode MS" charset="0"/>
                  <a:cs typeface="Arial Unicode MS" charset="0"/>
                </a:defRPr>
              </a:lvl4pPr>
              <a:lvl5pPr marL="2057400" indent="-228600">
                <a:defRPr sz="2000" b="1">
                  <a:solidFill>
                    <a:srgbClr val="003399"/>
                  </a:solidFill>
                  <a:latin typeface="Arial" charset="0"/>
                  <a:ea typeface="Arial Unicode MS" charset="0"/>
                  <a:cs typeface="Arial Unicode MS" charset="0"/>
                </a:defRPr>
              </a:lvl5pPr>
              <a:lvl6pPr marL="2514600" indent="-228600" algn="ctr" eaLnBrk="0" fontAlgn="base" hangingPunct="0">
                <a:lnSpc>
                  <a:spcPct val="90000"/>
                </a:lnSpc>
                <a:spcBef>
                  <a:spcPct val="0"/>
                </a:spcBef>
                <a:spcAft>
                  <a:spcPct val="0"/>
                </a:spcAft>
                <a:defRPr sz="2000" b="1">
                  <a:solidFill>
                    <a:srgbClr val="003399"/>
                  </a:solidFill>
                  <a:latin typeface="Arial" charset="0"/>
                  <a:ea typeface="Arial Unicode MS" charset="0"/>
                  <a:cs typeface="Arial Unicode MS" charset="0"/>
                </a:defRPr>
              </a:lvl6pPr>
              <a:lvl7pPr marL="2971800" indent="-228600" algn="ctr" eaLnBrk="0" fontAlgn="base" hangingPunct="0">
                <a:lnSpc>
                  <a:spcPct val="90000"/>
                </a:lnSpc>
                <a:spcBef>
                  <a:spcPct val="0"/>
                </a:spcBef>
                <a:spcAft>
                  <a:spcPct val="0"/>
                </a:spcAft>
                <a:defRPr sz="2000" b="1">
                  <a:solidFill>
                    <a:srgbClr val="003399"/>
                  </a:solidFill>
                  <a:latin typeface="Arial" charset="0"/>
                  <a:ea typeface="Arial Unicode MS" charset="0"/>
                  <a:cs typeface="Arial Unicode MS" charset="0"/>
                </a:defRPr>
              </a:lvl7pPr>
              <a:lvl8pPr marL="3429000" indent="-228600" algn="ctr" eaLnBrk="0" fontAlgn="base" hangingPunct="0">
                <a:lnSpc>
                  <a:spcPct val="90000"/>
                </a:lnSpc>
                <a:spcBef>
                  <a:spcPct val="0"/>
                </a:spcBef>
                <a:spcAft>
                  <a:spcPct val="0"/>
                </a:spcAft>
                <a:defRPr sz="2000" b="1">
                  <a:solidFill>
                    <a:srgbClr val="003399"/>
                  </a:solidFill>
                  <a:latin typeface="Arial" charset="0"/>
                  <a:ea typeface="Arial Unicode MS" charset="0"/>
                  <a:cs typeface="Arial Unicode MS" charset="0"/>
                </a:defRPr>
              </a:lvl8pPr>
              <a:lvl9pPr marL="3886200" indent="-228600" algn="ctr" eaLnBrk="0" fontAlgn="base" hangingPunct="0">
                <a:lnSpc>
                  <a:spcPct val="90000"/>
                </a:lnSpc>
                <a:spcBef>
                  <a:spcPct val="0"/>
                </a:spcBef>
                <a:spcAft>
                  <a:spcPct val="0"/>
                </a:spcAft>
                <a:defRPr sz="2000" b="1">
                  <a:solidFill>
                    <a:srgbClr val="003399"/>
                  </a:solidFill>
                  <a:latin typeface="Arial" charset="0"/>
                  <a:ea typeface="Arial Unicode MS" charset="0"/>
                  <a:cs typeface="Arial Unicode MS" charset="0"/>
                </a:defRPr>
              </a:lvl9pPr>
            </a:lstStyle>
            <a:p>
              <a:pPr algn="ctr">
                <a:lnSpc>
                  <a:spcPct val="90000"/>
                </a:lnSpc>
              </a:pPr>
              <a:r>
                <a:rPr lang="en-US" sz="1400" b="0" dirty="0" smtClean="0">
                  <a:solidFill>
                    <a:srgbClr val="FFFFFF"/>
                  </a:solidFill>
                </a:rPr>
                <a:t>PROD</a:t>
              </a:r>
            </a:p>
            <a:p>
              <a:pPr algn="ctr">
                <a:lnSpc>
                  <a:spcPct val="90000"/>
                </a:lnSpc>
              </a:pPr>
              <a:r>
                <a:rPr lang="en-US" sz="1400" b="0" dirty="0" smtClean="0">
                  <a:solidFill>
                    <a:srgbClr val="FFFFFF"/>
                  </a:solidFill>
                </a:rPr>
                <a:t>CIS</a:t>
              </a:r>
              <a:endParaRPr lang="en-US" sz="1400" b="0" dirty="0">
                <a:solidFill>
                  <a:srgbClr val="FFFFFF"/>
                </a:solidFill>
              </a:endParaRPr>
            </a:p>
          </p:txBody>
        </p:sp>
      </p:grpSp>
      <p:grpSp>
        <p:nvGrpSpPr>
          <p:cNvPr id="26" name="Group 25"/>
          <p:cNvGrpSpPr/>
          <p:nvPr/>
        </p:nvGrpSpPr>
        <p:grpSpPr>
          <a:xfrm>
            <a:off x="1369342" y="5654669"/>
            <a:ext cx="1564687" cy="803199"/>
            <a:chOff x="9034857" y="2878670"/>
            <a:chExt cx="1321494" cy="780158"/>
          </a:xfrm>
        </p:grpSpPr>
        <p:grpSp>
          <p:nvGrpSpPr>
            <p:cNvPr id="27" name="Group 31"/>
            <p:cNvGrpSpPr/>
            <p:nvPr/>
          </p:nvGrpSpPr>
          <p:grpSpPr>
            <a:xfrm>
              <a:off x="9034857" y="2878670"/>
              <a:ext cx="1239300" cy="780158"/>
              <a:chOff x="8140700" y="1473196"/>
              <a:chExt cx="3497579" cy="659845"/>
            </a:xfrm>
          </p:grpSpPr>
          <p:sp>
            <p:nvSpPr>
              <p:cNvPr id="29" name="Rounded Rectangle 28"/>
              <p:cNvSpPr/>
              <p:nvPr/>
            </p:nvSpPr>
            <p:spPr>
              <a:xfrm>
                <a:off x="8140700" y="1473196"/>
                <a:ext cx="3497579" cy="659845"/>
              </a:xfrm>
              <a:prstGeom prst="roundRect">
                <a:avLst>
                  <a:gd name="adj" fmla="val 17711"/>
                </a:avLst>
              </a:prstGeom>
              <a:gradFill flip="none" rotWithShape="1">
                <a:gsLst>
                  <a:gs pos="26000">
                    <a:srgbClr val="1585FF"/>
                  </a:gs>
                  <a:gs pos="100000">
                    <a:srgbClr val="134486"/>
                  </a:gs>
                </a:gsLst>
                <a:lin ang="5400000" scaled="0"/>
                <a:tileRect/>
              </a:gradFill>
              <a:ln w="152400" cap="flat" cmpd="sng" algn="ctr">
                <a:noFill/>
                <a:prstDash val="solid"/>
                <a:round/>
                <a:headEnd type="none" w="med" len="med"/>
                <a:tailEnd type="none" w="med" len="med"/>
              </a:ln>
              <a:effectLst>
                <a:outerShdw blurRad="127000" dist="63500" dir="5640000">
                  <a:srgbClr val="000000">
                    <a:alpha val="44000"/>
                  </a:srgbClr>
                </a:outerShdw>
              </a:effectLst>
              <a:scene3d>
                <a:camera prst="perspectiveFront" fov="0">
                  <a:rot lat="0" lon="0" rev="0"/>
                </a:camera>
                <a:lightRig rig="soft" dir="t">
                  <a:rot lat="0" lon="0" rev="9180000"/>
                </a:lightRig>
              </a:scene3d>
              <a:sp3d prstMaterial="softEdge">
                <a:bevelT w="311150" h="158750"/>
              </a:sp3d>
            </p:spPr>
            <p:txBody>
              <a:bodyPr anchor="ctr"/>
              <a:lstStyle/>
              <a:p>
                <a:pPr algn="ctr" defTabSz="913715">
                  <a:buClr>
                    <a:srgbClr val="FFFFFF"/>
                  </a:buClr>
                  <a:tabLst>
                    <a:tab pos="0" algn="l"/>
                    <a:tab pos="1218683" algn="l"/>
                    <a:tab pos="2437365" algn="l"/>
                    <a:tab pos="3656048" algn="l"/>
                    <a:tab pos="4874725" algn="l"/>
                    <a:tab pos="6093409" algn="l"/>
                    <a:tab pos="7312093" algn="l"/>
                    <a:tab pos="8530772" algn="l"/>
                    <a:tab pos="9749454" algn="l"/>
                    <a:tab pos="10968136" algn="l"/>
                    <a:tab pos="12186818" algn="l"/>
                    <a:tab pos="13405499" algn="l"/>
                  </a:tabLst>
                  <a:defRPr/>
                </a:pPr>
                <a:endParaRPr lang="en-GB" sz="2000" dirty="0">
                  <a:solidFill>
                    <a:srgbClr val="FFFFFF"/>
                  </a:solidFill>
                  <a:cs typeface="Arial"/>
                  <a:sym typeface="Wingdings" pitchFamily="2" charset="2"/>
                </a:endParaRPr>
              </a:p>
            </p:txBody>
          </p:sp>
          <p:sp>
            <p:nvSpPr>
              <p:cNvPr id="30" name="Rounded Rectangle 29"/>
              <p:cNvSpPr/>
              <p:nvPr/>
            </p:nvSpPr>
            <p:spPr>
              <a:xfrm>
                <a:off x="8251189" y="1536700"/>
                <a:ext cx="3276600" cy="177800"/>
              </a:xfrm>
              <a:prstGeom prst="roundRect">
                <a:avLst>
                  <a:gd name="adj" fmla="val 37357"/>
                </a:avLst>
              </a:prstGeom>
              <a:gradFill flip="none" rotWithShape="1">
                <a:gsLst>
                  <a:gs pos="0">
                    <a:srgbClr val="0096D6">
                      <a:alpha val="0"/>
                    </a:srgbClr>
                  </a:gs>
                  <a:gs pos="100000">
                    <a:srgbClr val="FFFFFF">
                      <a:alpha val="41000"/>
                    </a:srgbClr>
                  </a:gs>
                </a:gsLst>
                <a:lin ang="162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09"/>
                <a:r>
                  <a:rPr lang="en-US" sz="1900" dirty="0">
                    <a:solidFill>
                      <a:srgbClr val="FFFFFF"/>
                    </a:solidFill>
                  </a:rPr>
                  <a:t>  </a:t>
                </a:r>
              </a:p>
            </p:txBody>
          </p:sp>
        </p:grpSp>
        <p:sp>
          <p:nvSpPr>
            <p:cNvPr id="28" name="TextBox 27"/>
            <p:cNvSpPr txBox="1"/>
            <p:nvPr/>
          </p:nvSpPr>
          <p:spPr>
            <a:xfrm>
              <a:off x="9093301" y="2953753"/>
              <a:ext cx="1263050" cy="508211"/>
            </a:xfrm>
            <a:prstGeom prst="rect">
              <a:avLst/>
            </a:prstGeom>
            <a:noFill/>
            <a:effectLst>
              <a:outerShdw blurRad="50800" dist="25400" dir="2700000">
                <a:srgbClr val="000000">
                  <a:alpha val="43000"/>
                </a:srgbClr>
              </a:outerShdw>
            </a:effectLst>
          </p:spPr>
          <p:txBody>
            <a:bodyPr wrap="square" rtlCol="0">
              <a:spAutoFit/>
            </a:bodyPr>
            <a:lstStyle/>
            <a:p>
              <a:r>
                <a:rPr lang="en-US" sz="1400" dirty="0" smtClean="0">
                  <a:solidFill>
                    <a:srgbClr val="FFFFFF"/>
                  </a:solidFill>
                </a:rPr>
                <a:t>VCS: </a:t>
              </a:r>
            </a:p>
            <a:p>
              <a:r>
                <a:rPr lang="en-US" sz="1400" dirty="0" smtClean="0">
                  <a:solidFill>
                    <a:srgbClr val="FFFFFF"/>
                  </a:solidFill>
                </a:rPr>
                <a:t>SVN, TFS, etc.</a:t>
              </a:r>
              <a:endParaRPr lang="en-US" sz="1400" dirty="0">
                <a:solidFill>
                  <a:srgbClr val="FFFFFF"/>
                </a:solidFill>
              </a:endParaRPr>
            </a:p>
          </p:txBody>
        </p:sp>
      </p:grpSp>
      <p:sp>
        <p:nvSpPr>
          <p:cNvPr id="36" name="TextBox 35"/>
          <p:cNvSpPr txBox="1"/>
          <p:nvPr/>
        </p:nvSpPr>
        <p:spPr>
          <a:xfrm>
            <a:off x="3321770" y="5708167"/>
            <a:ext cx="1316194" cy="738664"/>
          </a:xfrm>
          <a:prstGeom prst="rect">
            <a:avLst/>
          </a:prstGeom>
          <a:solidFill>
            <a:schemeClr val="accent5">
              <a:lumMod val="60000"/>
              <a:lumOff val="40000"/>
            </a:schemeClr>
          </a:solidFill>
          <a:ln>
            <a:solidFill>
              <a:srgbClr val="000000"/>
            </a:solidFill>
          </a:ln>
        </p:spPr>
        <p:txBody>
          <a:bodyPr wrap="square" rtlCol="0">
            <a:spAutoFit/>
          </a:bodyPr>
          <a:lstStyle/>
          <a:p>
            <a:pPr algn="ctr"/>
            <a:r>
              <a:rPr lang="en-US" sz="1400" dirty="0" err="1" smtClean="0">
                <a:solidFill>
                  <a:srgbClr val="000000"/>
                </a:solidFill>
              </a:rPr>
              <a:t>PDTool</a:t>
            </a:r>
            <a:r>
              <a:rPr lang="en-US" sz="1400" dirty="0" smtClean="0">
                <a:solidFill>
                  <a:srgbClr val="000000"/>
                </a:solidFill>
              </a:rPr>
              <a:t> Deployment Plan</a:t>
            </a:r>
            <a:endParaRPr lang="en-US" sz="1400" dirty="0">
              <a:solidFill>
                <a:srgbClr val="000000"/>
              </a:solidFill>
            </a:endParaRPr>
          </a:p>
        </p:txBody>
      </p:sp>
      <p:grpSp>
        <p:nvGrpSpPr>
          <p:cNvPr id="28673" name="Group 28672"/>
          <p:cNvGrpSpPr/>
          <p:nvPr/>
        </p:nvGrpSpPr>
        <p:grpSpPr>
          <a:xfrm>
            <a:off x="4888482" y="4841785"/>
            <a:ext cx="612743" cy="392826"/>
            <a:chOff x="5599585" y="5261843"/>
            <a:chExt cx="612743" cy="392826"/>
          </a:xfrm>
        </p:grpSpPr>
        <p:sp>
          <p:nvSpPr>
            <p:cNvPr id="3" name="Curved Right Arrow 2"/>
            <p:cNvSpPr/>
            <p:nvPr/>
          </p:nvSpPr>
          <p:spPr>
            <a:xfrm>
              <a:off x="5673378" y="5279010"/>
              <a:ext cx="161813" cy="375659"/>
            </a:xfrm>
            <a:prstGeom prst="curvedRightArrow">
              <a:avLst/>
            </a:prstGeom>
            <a:solidFill>
              <a:srgbClr val="0096D6"/>
            </a:soli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schemeClr val="tx1"/>
                </a:solidFill>
              </a:endParaRPr>
            </a:p>
          </p:txBody>
        </p:sp>
        <p:sp>
          <p:nvSpPr>
            <p:cNvPr id="4" name="Curved Left Arrow 3"/>
            <p:cNvSpPr/>
            <p:nvPr/>
          </p:nvSpPr>
          <p:spPr>
            <a:xfrm>
              <a:off x="5986021" y="5279010"/>
              <a:ext cx="163300" cy="375659"/>
            </a:xfrm>
            <a:prstGeom prst="curvedLeftArrow">
              <a:avLst/>
            </a:prstGeom>
            <a:solidFill>
              <a:srgbClr val="0096D6"/>
            </a:soli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schemeClr val="tx1"/>
                </a:solidFill>
              </a:endParaRPr>
            </a:p>
          </p:txBody>
        </p:sp>
        <p:sp>
          <p:nvSpPr>
            <p:cNvPr id="28672" name="TextBox 28671"/>
            <p:cNvSpPr txBox="1"/>
            <p:nvPr/>
          </p:nvSpPr>
          <p:spPr>
            <a:xfrm>
              <a:off x="5599585" y="5261843"/>
              <a:ext cx="612743" cy="369332"/>
            </a:xfrm>
            <a:prstGeom prst="rect">
              <a:avLst/>
            </a:prstGeom>
            <a:noFill/>
          </p:spPr>
          <p:txBody>
            <a:bodyPr wrap="square" rtlCol="0">
              <a:spAutoFit/>
            </a:bodyPr>
            <a:lstStyle/>
            <a:p>
              <a:pPr algn="ctr"/>
              <a:r>
                <a:rPr lang="en-US" dirty="0" smtClean="0">
                  <a:solidFill>
                    <a:schemeClr val="accent6">
                      <a:lumMod val="60000"/>
                      <a:lumOff val="40000"/>
                    </a:schemeClr>
                  </a:solidFill>
                </a:rPr>
                <a:t>Test</a:t>
              </a:r>
              <a:endParaRPr lang="en-US" dirty="0">
                <a:solidFill>
                  <a:schemeClr val="accent6">
                    <a:lumMod val="60000"/>
                    <a:lumOff val="40000"/>
                  </a:schemeClr>
                </a:solidFill>
              </a:endParaRPr>
            </a:p>
          </p:txBody>
        </p:sp>
      </p:grpSp>
      <p:cxnSp>
        <p:nvCxnSpPr>
          <p:cNvPr id="28676" name="Straight Arrow Connector 28675"/>
          <p:cNvCxnSpPr>
            <a:endCxn id="29" idx="0"/>
          </p:cNvCxnSpPr>
          <p:nvPr/>
        </p:nvCxnSpPr>
        <p:spPr>
          <a:xfrm>
            <a:off x="2103026" y="5205720"/>
            <a:ext cx="0" cy="448949"/>
          </a:xfrm>
          <a:prstGeom prst="straightConnector1">
            <a:avLst/>
          </a:prstGeom>
          <a:ln>
            <a:solidFill>
              <a:srgbClr val="000000"/>
            </a:solidFill>
            <a:tailEnd type="arrow"/>
          </a:ln>
        </p:spPr>
        <p:style>
          <a:lnRef idx="1">
            <a:schemeClr val="accent1"/>
          </a:lnRef>
          <a:fillRef idx="0">
            <a:schemeClr val="accent1"/>
          </a:fillRef>
          <a:effectRef idx="0">
            <a:schemeClr val="accent1"/>
          </a:effectRef>
          <a:fontRef idx="minor">
            <a:schemeClr val="tx1"/>
          </a:fontRef>
        </p:style>
      </p:cxnSp>
      <p:grpSp>
        <p:nvGrpSpPr>
          <p:cNvPr id="70" name="Group 69"/>
          <p:cNvGrpSpPr/>
          <p:nvPr/>
        </p:nvGrpSpPr>
        <p:grpSpPr>
          <a:xfrm>
            <a:off x="7120774" y="4841785"/>
            <a:ext cx="612743" cy="392826"/>
            <a:chOff x="5599585" y="5261843"/>
            <a:chExt cx="612743" cy="392826"/>
          </a:xfrm>
        </p:grpSpPr>
        <p:sp>
          <p:nvSpPr>
            <p:cNvPr id="71" name="Curved Right Arrow 70"/>
            <p:cNvSpPr/>
            <p:nvPr/>
          </p:nvSpPr>
          <p:spPr>
            <a:xfrm>
              <a:off x="5673378" y="5279010"/>
              <a:ext cx="161813" cy="375659"/>
            </a:xfrm>
            <a:prstGeom prst="curvedRightArrow">
              <a:avLst/>
            </a:prstGeom>
            <a:solidFill>
              <a:srgbClr val="0096D6"/>
            </a:soli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schemeClr val="tx1"/>
                </a:solidFill>
              </a:endParaRPr>
            </a:p>
          </p:txBody>
        </p:sp>
        <p:sp>
          <p:nvSpPr>
            <p:cNvPr id="72" name="Curved Left Arrow 71"/>
            <p:cNvSpPr/>
            <p:nvPr/>
          </p:nvSpPr>
          <p:spPr>
            <a:xfrm>
              <a:off x="5986021" y="5279010"/>
              <a:ext cx="163300" cy="375659"/>
            </a:xfrm>
            <a:prstGeom prst="curvedLeftArrow">
              <a:avLst/>
            </a:prstGeom>
            <a:solidFill>
              <a:srgbClr val="0096D6"/>
            </a:soli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schemeClr val="tx1"/>
                </a:solidFill>
              </a:endParaRPr>
            </a:p>
          </p:txBody>
        </p:sp>
        <p:sp>
          <p:nvSpPr>
            <p:cNvPr id="73" name="TextBox 72"/>
            <p:cNvSpPr txBox="1"/>
            <p:nvPr/>
          </p:nvSpPr>
          <p:spPr>
            <a:xfrm>
              <a:off x="5599585" y="5261843"/>
              <a:ext cx="612743" cy="369332"/>
            </a:xfrm>
            <a:prstGeom prst="rect">
              <a:avLst/>
            </a:prstGeom>
            <a:noFill/>
          </p:spPr>
          <p:txBody>
            <a:bodyPr wrap="square" rtlCol="0">
              <a:spAutoFit/>
            </a:bodyPr>
            <a:lstStyle/>
            <a:p>
              <a:pPr algn="ctr"/>
              <a:r>
                <a:rPr lang="en-US" dirty="0" smtClean="0">
                  <a:solidFill>
                    <a:schemeClr val="accent6">
                      <a:lumMod val="60000"/>
                      <a:lumOff val="40000"/>
                    </a:schemeClr>
                  </a:solidFill>
                </a:rPr>
                <a:t>Test</a:t>
              </a:r>
              <a:endParaRPr lang="en-US" dirty="0">
                <a:solidFill>
                  <a:schemeClr val="accent6">
                    <a:lumMod val="60000"/>
                    <a:lumOff val="40000"/>
                  </a:schemeClr>
                </a:solidFill>
              </a:endParaRPr>
            </a:p>
          </p:txBody>
        </p:sp>
      </p:grpSp>
      <p:grpSp>
        <p:nvGrpSpPr>
          <p:cNvPr id="83" name="Group 82"/>
          <p:cNvGrpSpPr/>
          <p:nvPr/>
        </p:nvGrpSpPr>
        <p:grpSpPr>
          <a:xfrm>
            <a:off x="9295638" y="4841785"/>
            <a:ext cx="612743" cy="392826"/>
            <a:chOff x="5599585" y="5261843"/>
            <a:chExt cx="612743" cy="392826"/>
          </a:xfrm>
        </p:grpSpPr>
        <p:sp>
          <p:nvSpPr>
            <p:cNvPr id="84" name="Curved Right Arrow 83"/>
            <p:cNvSpPr/>
            <p:nvPr/>
          </p:nvSpPr>
          <p:spPr>
            <a:xfrm>
              <a:off x="5673378" y="5279010"/>
              <a:ext cx="161813" cy="375659"/>
            </a:xfrm>
            <a:prstGeom prst="curvedRightArrow">
              <a:avLst/>
            </a:prstGeom>
            <a:solidFill>
              <a:srgbClr val="0096D6"/>
            </a:soli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schemeClr val="tx1"/>
                </a:solidFill>
              </a:endParaRPr>
            </a:p>
          </p:txBody>
        </p:sp>
        <p:sp>
          <p:nvSpPr>
            <p:cNvPr id="85" name="Curved Left Arrow 84"/>
            <p:cNvSpPr/>
            <p:nvPr/>
          </p:nvSpPr>
          <p:spPr>
            <a:xfrm>
              <a:off x="5986021" y="5279010"/>
              <a:ext cx="163300" cy="375659"/>
            </a:xfrm>
            <a:prstGeom prst="curvedLeftArrow">
              <a:avLst/>
            </a:prstGeom>
            <a:solidFill>
              <a:srgbClr val="0096D6"/>
            </a:soli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schemeClr val="tx1"/>
                </a:solidFill>
              </a:endParaRPr>
            </a:p>
          </p:txBody>
        </p:sp>
        <p:sp>
          <p:nvSpPr>
            <p:cNvPr id="86" name="TextBox 85"/>
            <p:cNvSpPr txBox="1"/>
            <p:nvPr/>
          </p:nvSpPr>
          <p:spPr>
            <a:xfrm>
              <a:off x="5599585" y="5261843"/>
              <a:ext cx="612743" cy="369332"/>
            </a:xfrm>
            <a:prstGeom prst="rect">
              <a:avLst/>
            </a:prstGeom>
            <a:noFill/>
          </p:spPr>
          <p:txBody>
            <a:bodyPr wrap="square" rtlCol="0">
              <a:spAutoFit/>
            </a:bodyPr>
            <a:lstStyle/>
            <a:p>
              <a:pPr algn="ctr"/>
              <a:r>
                <a:rPr lang="en-US" dirty="0" smtClean="0">
                  <a:solidFill>
                    <a:schemeClr val="accent6">
                      <a:lumMod val="60000"/>
                      <a:lumOff val="40000"/>
                    </a:schemeClr>
                  </a:solidFill>
                </a:rPr>
                <a:t>Test</a:t>
              </a:r>
              <a:endParaRPr lang="en-US" dirty="0">
                <a:solidFill>
                  <a:schemeClr val="accent6">
                    <a:lumMod val="60000"/>
                    <a:lumOff val="40000"/>
                  </a:schemeClr>
                </a:solidFill>
              </a:endParaRPr>
            </a:p>
          </p:txBody>
        </p:sp>
      </p:grpSp>
      <p:grpSp>
        <p:nvGrpSpPr>
          <p:cNvPr id="117" name="Group 116"/>
          <p:cNvGrpSpPr/>
          <p:nvPr/>
        </p:nvGrpSpPr>
        <p:grpSpPr>
          <a:xfrm>
            <a:off x="2079786" y="4466819"/>
            <a:ext cx="3468705" cy="344188"/>
            <a:chOff x="2079786" y="4466819"/>
            <a:chExt cx="3468705" cy="344188"/>
          </a:xfrm>
        </p:grpSpPr>
        <p:sp>
          <p:nvSpPr>
            <p:cNvPr id="64" name="TextBox 63"/>
            <p:cNvSpPr txBox="1"/>
            <p:nvPr/>
          </p:nvSpPr>
          <p:spPr>
            <a:xfrm>
              <a:off x="4935748" y="4534008"/>
              <a:ext cx="612743" cy="276999"/>
            </a:xfrm>
            <a:prstGeom prst="rect">
              <a:avLst/>
            </a:prstGeom>
            <a:noFill/>
          </p:spPr>
          <p:txBody>
            <a:bodyPr wrap="square" rtlCol="0">
              <a:spAutoFit/>
            </a:bodyPr>
            <a:lstStyle/>
            <a:p>
              <a:pPr algn="ctr"/>
              <a:r>
                <a:rPr lang="en-US" sz="1200" b="1" dirty="0" smtClean="0">
                  <a:solidFill>
                    <a:schemeClr val="accent6">
                      <a:lumMod val="60000"/>
                      <a:lumOff val="40000"/>
                    </a:schemeClr>
                  </a:solidFill>
                </a:rPr>
                <a:t>Fix</a:t>
              </a:r>
              <a:endParaRPr lang="en-US" sz="1200" b="1" dirty="0">
                <a:solidFill>
                  <a:schemeClr val="accent6">
                    <a:lumMod val="60000"/>
                    <a:lumOff val="40000"/>
                  </a:schemeClr>
                </a:solidFill>
              </a:endParaRPr>
            </a:p>
          </p:txBody>
        </p:sp>
        <p:cxnSp>
          <p:nvCxnSpPr>
            <p:cNvPr id="107" name="Elbow Connector 106"/>
            <p:cNvCxnSpPr>
              <a:stCxn id="64" idx="0"/>
              <a:endCxn id="9" idx="0"/>
            </p:cNvCxnSpPr>
            <p:nvPr/>
          </p:nvCxnSpPr>
          <p:spPr>
            <a:xfrm rot="16200000" flipV="1">
              <a:off x="3627359" y="2919246"/>
              <a:ext cx="67189" cy="3162335"/>
            </a:xfrm>
            <a:prstGeom prst="bentConnector3">
              <a:avLst>
                <a:gd name="adj1" fmla="val 257840"/>
              </a:avLst>
            </a:prstGeom>
            <a:ln>
              <a:solidFill>
                <a:srgbClr val="FFC000"/>
              </a:solidFill>
              <a:prstDash val="dash"/>
              <a:tailEnd type="arrow"/>
            </a:ln>
          </p:spPr>
          <p:style>
            <a:lnRef idx="1">
              <a:schemeClr val="accent1"/>
            </a:lnRef>
            <a:fillRef idx="0">
              <a:schemeClr val="accent1"/>
            </a:fillRef>
            <a:effectRef idx="0">
              <a:schemeClr val="accent1"/>
            </a:effectRef>
            <a:fontRef idx="minor">
              <a:schemeClr val="tx1"/>
            </a:fontRef>
          </p:style>
        </p:cxnSp>
      </p:grpSp>
      <p:grpSp>
        <p:nvGrpSpPr>
          <p:cNvPr id="118" name="Group 117"/>
          <p:cNvGrpSpPr/>
          <p:nvPr/>
        </p:nvGrpSpPr>
        <p:grpSpPr>
          <a:xfrm>
            <a:off x="3274417" y="5136647"/>
            <a:ext cx="2406669" cy="949563"/>
            <a:chOff x="3274417" y="5136647"/>
            <a:chExt cx="2406669" cy="949563"/>
          </a:xfrm>
        </p:grpSpPr>
        <p:sp>
          <p:nvSpPr>
            <p:cNvPr id="87" name="TextBox 86"/>
            <p:cNvSpPr txBox="1"/>
            <p:nvPr/>
          </p:nvSpPr>
          <p:spPr>
            <a:xfrm>
              <a:off x="4785689" y="5136647"/>
              <a:ext cx="895397" cy="276999"/>
            </a:xfrm>
            <a:prstGeom prst="rect">
              <a:avLst/>
            </a:prstGeom>
            <a:noFill/>
          </p:spPr>
          <p:txBody>
            <a:bodyPr wrap="square" rtlCol="0">
              <a:spAutoFit/>
            </a:bodyPr>
            <a:lstStyle/>
            <a:p>
              <a:pPr algn="ctr"/>
              <a:r>
                <a:rPr lang="en-US" sz="1200" b="1" dirty="0" smtClean="0">
                  <a:solidFill>
                    <a:schemeClr val="accent6">
                      <a:lumMod val="60000"/>
                      <a:lumOff val="40000"/>
                    </a:schemeClr>
                  </a:solidFill>
                </a:rPr>
                <a:t>Approved</a:t>
              </a:r>
              <a:endParaRPr lang="en-US" sz="1200" b="1" dirty="0">
                <a:solidFill>
                  <a:schemeClr val="accent6">
                    <a:lumMod val="60000"/>
                    <a:lumOff val="40000"/>
                  </a:schemeClr>
                </a:solidFill>
              </a:endParaRPr>
            </a:p>
          </p:txBody>
        </p:sp>
        <p:cxnSp>
          <p:nvCxnSpPr>
            <p:cNvPr id="58" name="Elbow Connector 57"/>
            <p:cNvCxnSpPr>
              <a:stCxn id="87" idx="2"/>
              <a:endCxn id="122" idx="2"/>
            </p:cNvCxnSpPr>
            <p:nvPr/>
          </p:nvCxnSpPr>
          <p:spPr>
            <a:xfrm rot="5400000">
              <a:off x="3917620" y="4770442"/>
              <a:ext cx="672565" cy="1958972"/>
            </a:xfrm>
            <a:prstGeom prst="bentConnector4">
              <a:avLst>
                <a:gd name="adj1" fmla="val 9393"/>
                <a:gd name="adj2" fmla="val 117925"/>
              </a:avLst>
            </a:prstGeom>
            <a:ln>
              <a:solidFill>
                <a:srgbClr val="FFC000"/>
              </a:solidFill>
              <a:tailEnd type="arrow"/>
            </a:ln>
          </p:spPr>
          <p:style>
            <a:lnRef idx="1">
              <a:schemeClr val="accent1"/>
            </a:lnRef>
            <a:fillRef idx="0">
              <a:schemeClr val="accent1"/>
            </a:fillRef>
            <a:effectRef idx="0">
              <a:schemeClr val="accent1"/>
            </a:effectRef>
            <a:fontRef idx="minor">
              <a:schemeClr val="tx1"/>
            </a:fontRef>
          </p:style>
        </p:cxnSp>
      </p:grpSp>
      <p:sp>
        <p:nvSpPr>
          <p:cNvPr id="75" name="Flowchart: Connector 74"/>
          <p:cNvSpPr/>
          <p:nvPr/>
        </p:nvSpPr>
        <p:spPr>
          <a:xfrm>
            <a:off x="3271973" y="5745572"/>
            <a:ext cx="99594" cy="112059"/>
          </a:xfrm>
          <a:prstGeom prst="flowChartConnector">
            <a:avLst/>
          </a:prstGeom>
          <a:solidFill>
            <a:srgbClr val="0096D6"/>
          </a:soli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
        <p:nvSpPr>
          <p:cNvPr id="122" name="Flowchart: Connector 121"/>
          <p:cNvSpPr/>
          <p:nvPr/>
        </p:nvSpPr>
        <p:spPr>
          <a:xfrm>
            <a:off x="3274416" y="6030181"/>
            <a:ext cx="99594" cy="112059"/>
          </a:xfrm>
          <a:prstGeom prst="flowChartConnector">
            <a:avLst/>
          </a:prstGeom>
          <a:solidFill>
            <a:srgbClr val="0096D6"/>
          </a:soli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
        <p:nvSpPr>
          <p:cNvPr id="123" name="Flowchart: Connector 122"/>
          <p:cNvSpPr/>
          <p:nvPr/>
        </p:nvSpPr>
        <p:spPr>
          <a:xfrm>
            <a:off x="3260791" y="6272229"/>
            <a:ext cx="99594" cy="112059"/>
          </a:xfrm>
          <a:prstGeom prst="flowChartConnector">
            <a:avLst/>
          </a:prstGeom>
          <a:solidFill>
            <a:srgbClr val="0096D6"/>
          </a:soli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grpSp>
        <p:nvGrpSpPr>
          <p:cNvPr id="137" name="Group 136"/>
          <p:cNvGrpSpPr/>
          <p:nvPr/>
        </p:nvGrpSpPr>
        <p:grpSpPr>
          <a:xfrm>
            <a:off x="2079786" y="4466819"/>
            <a:ext cx="5706924" cy="344188"/>
            <a:chOff x="2079786" y="4466819"/>
            <a:chExt cx="5706924" cy="344188"/>
          </a:xfrm>
        </p:grpSpPr>
        <p:sp>
          <p:nvSpPr>
            <p:cNvPr id="69" name="TextBox 68"/>
            <p:cNvSpPr txBox="1"/>
            <p:nvPr/>
          </p:nvSpPr>
          <p:spPr>
            <a:xfrm>
              <a:off x="7173967" y="4534008"/>
              <a:ext cx="612743" cy="276999"/>
            </a:xfrm>
            <a:prstGeom prst="rect">
              <a:avLst/>
            </a:prstGeom>
            <a:noFill/>
          </p:spPr>
          <p:txBody>
            <a:bodyPr wrap="square" rtlCol="0">
              <a:spAutoFit/>
            </a:bodyPr>
            <a:lstStyle/>
            <a:p>
              <a:pPr algn="ctr"/>
              <a:r>
                <a:rPr lang="en-US" sz="1200" b="1" dirty="0" smtClean="0">
                  <a:solidFill>
                    <a:schemeClr val="accent6">
                      <a:lumMod val="60000"/>
                      <a:lumOff val="40000"/>
                    </a:schemeClr>
                  </a:solidFill>
                </a:rPr>
                <a:t>Fix</a:t>
              </a:r>
              <a:endParaRPr lang="en-US" sz="1200" b="1" dirty="0">
                <a:solidFill>
                  <a:schemeClr val="accent6">
                    <a:lumMod val="60000"/>
                    <a:lumOff val="40000"/>
                  </a:schemeClr>
                </a:solidFill>
              </a:endParaRPr>
            </a:p>
          </p:txBody>
        </p:sp>
        <p:cxnSp>
          <p:nvCxnSpPr>
            <p:cNvPr id="103" name="Elbow Connector 102"/>
            <p:cNvCxnSpPr>
              <a:stCxn id="69" idx="0"/>
              <a:endCxn id="9" idx="0"/>
            </p:cNvCxnSpPr>
            <p:nvPr/>
          </p:nvCxnSpPr>
          <p:spPr>
            <a:xfrm rot="16200000" flipV="1">
              <a:off x="4746468" y="1800137"/>
              <a:ext cx="67189" cy="5400554"/>
            </a:xfrm>
            <a:prstGeom prst="bentConnector3">
              <a:avLst>
                <a:gd name="adj1" fmla="val 440234"/>
              </a:avLst>
            </a:prstGeom>
            <a:ln>
              <a:solidFill>
                <a:srgbClr val="00B050"/>
              </a:solidFill>
              <a:prstDash val="dash"/>
              <a:tailEnd type="arrow"/>
            </a:ln>
          </p:spPr>
          <p:style>
            <a:lnRef idx="1">
              <a:schemeClr val="accent1"/>
            </a:lnRef>
            <a:fillRef idx="0">
              <a:schemeClr val="accent1"/>
            </a:fillRef>
            <a:effectRef idx="0">
              <a:schemeClr val="accent1"/>
            </a:effectRef>
            <a:fontRef idx="minor">
              <a:schemeClr val="tx1"/>
            </a:fontRef>
          </p:style>
        </p:cxnSp>
      </p:grpSp>
      <p:grpSp>
        <p:nvGrpSpPr>
          <p:cNvPr id="139" name="Group 138"/>
          <p:cNvGrpSpPr/>
          <p:nvPr/>
        </p:nvGrpSpPr>
        <p:grpSpPr>
          <a:xfrm>
            <a:off x="3260792" y="5136647"/>
            <a:ext cx="4686003" cy="1191611"/>
            <a:chOff x="3260792" y="5136647"/>
            <a:chExt cx="4686003" cy="1191611"/>
          </a:xfrm>
        </p:grpSpPr>
        <p:sp>
          <p:nvSpPr>
            <p:cNvPr id="88" name="TextBox 87"/>
            <p:cNvSpPr txBox="1"/>
            <p:nvPr/>
          </p:nvSpPr>
          <p:spPr>
            <a:xfrm>
              <a:off x="7010286" y="5136647"/>
              <a:ext cx="936509" cy="276999"/>
            </a:xfrm>
            <a:prstGeom prst="rect">
              <a:avLst/>
            </a:prstGeom>
            <a:noFill/>
          </p:spPr>
          <p:txBody>
            <a:bodyPr wrap="square" rtlCol="0">
              <a:spAutoFit/>
            </a:bodyPr>
            <a:lstStyle/>
            <a:p>
              <a:pPr algn="ctr"/>
              <a:r>
                <a:rPr lang="en-US" sz="1200" b="1" dirty="0" smtClean="0">
                  <a:solidFill>
                    <a:schemeClr val="accent6">
                      <a:lumMod val="60000"/>
                      <a:lumOff val="40000"/>
                    </a:schemeClr>
                  </a:solidFill>
                </a:rPr>
                <a:t>Approved</a:t>
              </a:r>
              <a:endParaRPr lang="en-US" sz="1200" b="1" dirty="0">
                <a:solidFill>
                  <a:schemeClr val="accent6">
                    <a:lumMod val="60000"/>
                    <a:lumOff val="40000"/>
                  </a:schemeClr>
                </a:solidFill>
              </a:endParaRPr>
            </a:p>
          </p:txBody>
        </p:sp>
        <p:cxnSp>
          <p:nvCxnSpPr>
            <p:cNvPr id="138" name="Elbow Connector 137"/>
            <p:cNvCxnSpPr>
              <a:stCxn id="88" idx="2"/>
              <a:endCxn id="123" idx="2"/>
            </p:cNvCxnSpPr>
            <p:nvPr/>
          </p:nvCxnSpPr>
          <p:spPr>
            <a:xfrm rot="5400000">
              <a:off x="4912360" y="3762077"/>
              <a:ext cx="914613" cy="4217750"/>
            </a:xfrm>
            <a:prstGeom prst="bentConnector4">
              <a:avLst>
                <a:gd name="adj1" fmla="val 17047"/>
                <a:gd name="adj2" fmla="val 105420"/>
              </a:avLst>
            </a:prstGeom>
            <a:ln>
              <a:solidFill>
                <a:srgbClr val="00B050"/>
              </a:solidFill>
              <a:tailEnd type="arrow"/>
            </a:ln>
          </p:spPr>
          <p:style>
            <a:lnRef idx="1">
              <a:schemeClr val="accent1"/>
            </a:lnRef>
            <a:fillRef idx="0">
              <a:schemeClr val="accent1"/>
            </a:fillRef>
            <a:effectRef idx="0">
              <a:schemeClr val="accent1"/>
            </a:effectRef>
            <a:fontRef idx="minor">
              <a:schemeClr val="tx1"/>
            </a:fontRef>
          </p:style>
        </p:cxnSp>
      </p:grpSp>
      <p:grpSp>
        <p:nvGrpSpPr>
          <p:cNvPr id="154" name="Group 153"/>
          <p:cNvGrpSpPr/>
          <p:nvPr/>
        </p:nvGrpSpPr>
        <p:grpSpPr>
          <a:xfrm>
            <a:off x="1533377" y="5266014"/>
            <a:ext cx="612743" cy="430887"/>
            <a:chOff x="5599585" y="5271270"/>
            <a:chExt cx="612743" cy="430887"/>
          </a:xfrm>
        </p:grpSpPr>
        <p:sp>
          <p:nvSpPr>
            <p:cNvPr id="155" name="Curved Right Arrow 154"/>
            <p:cNvSpPr/>
            <p:nvPr/>
          </p:nvSpPr>
          <p:spPr>
            <a:xfrm>
              <a:off x="5673378" y="5279010"/>
              <a:ext cx="161813" cy="375659"/>
            </a:xfrm>
            <a:prstGeom prst="curvedRightArrow">
              <a:avLst/>
            </a:prstGeom>
            <a:solidFill>
              <a:srgbClr val="0096D6"/>
            </a:soli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schemeClr val="tx1"/>
                </a:solidFill>
              </a:endParaRPr>
            </a:p>
          </p:txBody>
        </p:sp>
        <p:sp>
          <p:nvSpPr>
            <p:cNvPr id="156" name="Curved Left Arrow 155"/>
            <p:cNvSpPr/>
            <p:nvPr/>
          </p:nvSpPr>
          <p:spPr>
            <a:xfrm>
              <a:off x="5986021" y="5279010"/>
              <a:ext cx="163300" cy="375659"/>
            </a:xfrm>
            <a:prstGeom prst="curvedLeftArrow">
              <a:avLst/>
            </a:prstGeom>
            <a:solidFill>
              <a:srgbClr val="0096D6"/>
            </a:soli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schemeClr val="tx1"/>
                </a:solidFill>
              </a:endParaRPr>
            </a:p>
          </p:txBody>
        </p:sp>
        <p:sp>
          <p:nvSpPr>
            <p:cNvPr id="157" name="TextBox 156"/>
            <p:cNvSpPr txBox="1"/>
            <p:nvPr/>
          </p:nvSpPr>
          <p:spPr>
            <a:xfrm>
              <a:off x="5599585" y="5271270"/>
              <a:ext cx="612743" cy="430887"/>
            </a:xfrm>
            <a:prstGeom prst="rect">
              <a:avLst/>
            </a:prstGeom>
            <a:noFill/>
          </p:spPr>
          <p:txBody>
            <a:bodyPr wrap="square" rtlCol="0">
              <a:spAutoFit/>
            </a:bodyPr>
            <a:lstStyle/>
            <a:p>
              <a:pPr algn="ctr"/>
              <a:r>
                <a:rPr lang="en-US" sz="1100" dirty="0" smtClean="0">
                  <a:solidFill>
                    <a:schemeClr val="accent6">
                      <a:lumMod val="60000"/>
                      <a:lumOff val="40000"/>
                    </a:schemeClr>
                  </a:solidFill>
                </a:rPr>
                <a:t>Check in</a:t>
              </a:r>
              <a:endParaRPr lang="en-US" sz="1100" dirty="0">
                <a:solidFill>
                  <a:schemeClr val="accent6">
                    <a:lumMod val="60000"/>
                    <a:lumOff val="40000"/>
                  </a:schemeClr>
                </a:solidFill>
              </a:endParaRPr>
            </a:p>
          </p:txBody>
        </p:sp>
      </p:grpSp>
      <p:grpSp>
        <p:nvGrpSpPr>
          <p:cNvPr id="127" name="Group 126"/>
          <p:cNvGrpSpPr/>
          <p:nvPr/>
        </p:nvGrpSpPr>
        <p:grpSpPr>
          <a:xfrm>
            <a:off x="2825527" y="5205720"/>
            <a:ext cx="3308047" cy="796038"/>
            <a:chOff x="2825527" y="5205720"/>
            <a:chExt cx="3308047" cy="796038"/>
          </a:xfrm>
        </p:grpSpPr>
        <p:grpSp>
          <p:nvGrpSpPr>
            <p:cNvPr id="119" name="Group 118"/>
            <p:cNvGrpSpPr/>
            <p:nvPr/>
          </p:nvGrpSpPr>
          <p:grpSpPr>
            <a:xfrm>
              <a:off x="2825527" y="5205720"/>
              <a:ext cx="3308047" cy="589284"/>
              <a:chOff x="2825527" y="5205720"/>
              <a:chExt cx="3308047" cy="589284"/>
            </a:xfrm>
          </p:grpSpPr>
          <p:cxnSp>
            <p:nvCxnSpPr>
              <p:cNvPr id="28683" name="Straight Arrow Connector 28682"/>
              <p:cNvCxnSpPr>
                <a:endCxn id="75" idx="1"/>
              </p:cNvCxnSpPr>
              <p:nvPr/>
            </p:nvCxnSpPr>
            <p:spPr>
              <a:xfrm>
                <a:off x="2825527" y="5761983"/>
                <a:ext cx="461031" cy="0"/>
              </a:xfrm>
              <a:prstGeom prst="straightConnector1">
                <a:avLst/>
              </a:prstGeom>
              <a:ln>
                <a:solidFill>
                  <a:srgbClr val="FFC000"/>
                </a:solidFill>
                <a:tailEnd type="arrow"/>
              </a:ln>
            </p:spPr>
            <p:style>
              <a:lnRef idx="1">
                <a:schemeClr val="accent1"/>
              </a:lnRef>
              <a:fillRef idx="0">
                <a:schemeClr val="accent1"/>
              </a:fillRef>
              <a:effectRef idx="0">
                <a:schemeClr val="accent1"/>
              </a:effectRef>
              <a:fontRef idx="minor">
                <a:schemeClr val="tx1"/>
              </a:fontRef>
            </p:style>
          </p:cxnSp>
          <p:cxnSp>
            <p:nvCxnSpPr>
              <p:cNvPr id="28686" name="Elbow Connector 28685"/>
              <p:cNvCxnSpPr>
                <a:endCxn id="14" idx="2"/>
              </p:cNvCxnSpPr>
              <p:nvPr/>
            </p:nvCxnSpPr>
            <p:spPr>
              <a:xfrm flipV="1">
                <a:off x="4629009" y="5205720"/>
                <a:ext cx="1504565" cy="589284"/>
              </a:xfrm>
              <a:prstGeom prst="bentConnector2">
                <a:avLst/>
              </a:prstGeom>
              <a:ln>
                <a:solidFill>
                  <a:srgbClr val="FFC000"/>
                </a:solidFill>
                <a:tailEnd type="arrow"/>
              </a:ln>
            </p:spPr>
            <p:style>
              <a:lnRef idx="1">
                <a:schemeClr val="accent1"/>
              </a:lnRef>
              <a:fillRef idx="0">
                <a:schemeClr val="accent1"/>
              </a:fillRef>
              <a:effectRef idx="0">
                <a:schemeClr val="accent1"/>
              </a:effectRef>
              <a:fontRef idx="minor">
                <a:schemeClr val="tx1"/>
              </a:fontRef>
            </p:style>
          </p:cxnSp>
        </p:grpSp>
        <p:sp>
          <p:nvSpPr>
            <p:cNvPr id="166" name="TextBox 165"/>
            <p:cNvSpPr txBox="1"/>
            <p:nvPr/>
          </p:nvSpPr>
          <p:spPr>
            <a:xfrm>
              <a:off x="4596893" y="5740148"/>
              <a:ext cx="712540" cy="261610"/>
            </a:xfrm>
            <a:prstGeom prst="rect">
              <a:avLst/>
            </a:prstGeom>
            <a:noFill/>
          </p:spPr>
          <p:txBody>
            <a:bodyPr wrap="square" rtlCol="0">
              <a:spAutoFit/>
            </a:bodyPr>
            <a:lstStyle/>
            <a:p>
              <a:pPr algn="ctr"/>
              <a:r>
                <a:rPr lang="en-US" sz="1100" dirty="0" smtClean="0">
                  <a:solidFill>
                    <a:schemeClr val="accent6">
                      <a:lumMod val="60000"/>
                      <a:lumOff val="40000"/>
                    </a:schemeClr>
                  </a:solidFill>
                </a:rPr>
                <a:t>Deploy</a:t>
              </a:r>
              <a:endParaRPr lang="en-US" sz="1100" dirty="0">
                <a:solidFill>
                  <a:schemeClr val="accent6">
                    <a:lumMod val="60000"/>
                    <a:lumOff val="40000"/>
                  </a:schemeClr>
                </a:solidFill>
              </a:endParaRPr>
            </a:p>
          </p:txBody>
        </p:sp>
      </p:grpSp>
      <p:grpSp>
        <p:nvGrpSpPr>
          <p:cNvPr id="128" name="Group 127"/>
          <p:cNvGrpSpPr/>
          <p:nvPr/>
        </p:nvGrpSpPr>
        <p:grpSpPr>
          <a:xfrm>
            <a:off x="2836709" y="5205720"/>
            <a:ext cx="5525190" cy="1089268"/>
            <a:chOff x="2836709" y="5205720"/>
            <a:chExt cx="5525190" cy="1089268"/>
          </a:xfrm>
        </p:grpSpPr>
        <p:grpSp>
          <p:nvGrpSpPr>
            <p:cNvPr id="120" name="Group 119"/>
            <p:cNvGrpSpPr/>
            <p:nvPr/>
          </p:nvGrpSpPr>
          <p:grpSpPr>
            <a:xfrm>
              <a:off x="2836709" y="5205720"/>
              <a:ext cx="5525190" cy="880491"/>
              <a:chOff x="2836709" y="5205720"/>
              <a:chExt cx="5525190" cy="880491"/>
            </a:xfrm>
          </p:grpSpPr>
          <p:cxnSp>
            <p:nvCxnSpPr>
              <p:cNvPr id="74" name="Elbow Connector 73"/>
              <p:cNvCxnSpPr>
                <a:endCxn id="19" idx="2"/>
              </p:cNvCxnSpPr>
              <p:nvPr/>
            </p:nvCxnSpPr>
            <p:spPr>
              <a:xfrm flipV="1">
                <a:off x="4653711" y="5205720"/>
                <a:ext cx="3708188" cy="880491"/>
              </a:xfrm>
              <a:prstGeom prst="bentConnector2">
                <a:avLst/>
              </a:prstGeom>
              <a:ln>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a:endCxn id="122" idx="2"/>
              </p:cNvCxnSpPr>
              <p:nvPr/>
            </p:nvCxnSpPr>
            <p:spPr>
              <a:xfrm>
                <a:off x="2836709" y="6077499"/>
                <a:ext cx="437707" cy="8712"/>
              </a:xfrm>
              <a:prstGeom prst="straightConnector1">
                <a:avLst/>
              </a:prstGeom>
              <a:ln>
                <a:solidFill>
                  <a:srgbClr val="00B050"/>
                </a:solidFill>
                <a:tailEnd type="arrow"/>
              </a:ln>
            </p:spPr>
            <p:style>
              <a:lnRef idx="1">
                <a:schemeClr val="accent1"/>
              </a:lnRef>
              <a:fillRef idx="0">
                <a:schemeClr val="accent1"/>
              </a:fillRef>
              <a:effectRef idx="0">
                <a:schemeClr val="accent1"/>
              </a:effectRef>
              <a:fontRef idx="minor">
                <a:schemeClr val="tx1"/>
              </a:fontRef>
            </p:style>
          </p:cxnSp>
        </p:grpSp>
        <p:sp>
          <p:nvSpPr>
            <p:cNvPr id="167" name="TextBox 166"/>
            <p:cNvSpPr txBox="1"/>
            <p:nvPr/>
          </p:nvSpPr>
          <p:spPr>
            <a:xfrm>
              <a:off x="4596893" y="6033378"/>
              <a:ext cx="712540" cy="261610"/>
            </a:xfrm>
            <a:prstGeom prst="rect">
              <a:avLst/>
            </a:prstGeom>
            <a:noFill/>
          </p:spPr>
          <p:txBody>
            <a:bodyPr wrap="square" rtlCol="0">
              <a:spAutoFit/>
            </a:bodyPr>
            <a:lstStyle/>
            <a:p>
              <a:pPr algn="ctr"/>
              <a:r>
                <a:rPr lang="en-US" sz="1100" dirty="0" smtClean="0">
                  <a:solidFill>
                    <a:schemeClr val="accent6">
                      <a:lumMod val="60000"/>
                      <a:lumOff val="40000"/>
                    </a:schemeClr>
                  </a:solidFill>
                </a:rPr>
                <a:t>Deploy</a:t>
              </a:r>
              <a:endParaRPr lang="en-US" sz="1100" dirty="0">
                <a:solidFill>
                  <a:schemeClr val="accent6">
                    <a:lumMod val="60000"/>
                    <a:lumOff val="40000"/>
                  </a:schemeClr>
                </a:solidFill>
              </a:endParaRPr>
            </a:p>
          </p:txBody>
        </p:sp>
      </p:grpSp>
      <p:grpSp>
        <p:nvGrpSpPr>
          <p:cNvPr id="129" name="Group 128"/>
          <p:cNvGrpSpPr/>
          <p:nvPr/>
        </p:nvGrpSpPr>
        <p:grpSpPr>
          <a:xfrm>
            <a:off x="2825527" y="5205720"/>
            <a:ext cx="7734734" cy="1344751"/>
            <a:chOff x="2825527" y="5205720"/>
            <a:chExt cx="7734734" cy="1344751"/>
          </a:xfrm>
        </p:grpSpPr>
        <p:grpSp>
          <p:nvGrpSpPr>
            <p:cNvPr id="124" name="Group 123"/>
            <p:cNvGrpSpPr/>
            <p:nvPr/>
          </p:nvGrpSpPr>
          <p:grpSpPr>
            <a:xfrm>
              <a:off x="2825527" y="5205720"/>
              <a:ext cx="7734734" cy="1122540"/>
              <a:chOff x="2825527" y="5205720"/>
              <a:chExt cx="7734734" cy="1122540"/>
            </a:xfrm>
          </p:grpSpPr>
          <p:cxnSp>
            <p:nvCxnSpPr>
              <p:cNvPr id="76" name="Elbow Connector 75"/>
              <p:cNvCxnSpPr>
                <a:endCxn id="24" idx="2"/>
              </p:cNvCxnSpPr>
              <p:nvPr/>
            </p:nvCxnSpPr>
            <p:spPr>
              <a:xfrm flipV="1">
                <a:off x="4629009" y="5205720"/>
                <a:ext cx="5931252" cy="1122540"/>
              </a:xfrm>
              <a:prstGeom prst="bentConnector2">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2" name="Straight Arrow Connector 81"/>
              <p:cNvCxnSpPr>
                <a:endCxn id="123" idx="2"/>
              </p:cNvCxnSpPr>
              <p:nvPr/>
            </p:nvCxnSpPr>
            <p:spPr>
              <a:xfrm>
                <a:off x="2825527" y="6328258"/>
                <a:ext cx="435264" cy="1"/>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grpSp>
        <p:sp>
          <p:nvSpPr>
            <p:cNvPr id="168" name="TextBox 167"/>
            <p:cNvSpPr txBox="1"/>
            <p:nvPr/>
          </p:nvSpPr>
          <p:spPr>
            <a:xfrm>
              <a:off x="4596893" y="6288861"/>
              <a:ext cx="712540" cy="261610"/>
            </a:xfrm>
            <a:prstGeom prst="rect">
              <a:avLst/>
            </a:prstGeom>
            <a:noFill/>
          </p:spPr>
          <p:txBody>
            <a:bodyPr wrap="square" rtlCol="0">
              <a:spAutoFit/>
            </a:bodyPr>
            <a:lstStyle/>
            <a:p>
              <a:pPr algn="ctr"/>
              <a:r>
                <a:rPr lang="en-US" sz="1100" dirty="0" smtClean="0">
                  <a:solidFill>
                    <a:schemeClr val="accent6">
                      <a:lumMod val="60000"/>
                      <a:lumOff val="40000"/>
                    </a:schemeClr>
                  </a:solidFill>
                </a:rPr>
                <a:t>Deploy</a:t>
              </a:r>
              <a:endParaRPr lang="en-US" sz="1100" dirty="0">
                <a:solidFill>
                  <a:schemeClr val="accent6">
                    <a:lumMod val="60000"/>
                    <a:lumOff val="40000"/>
                  </a:schemeClr>
                </a:solidFill>
              </a:endParaRPr>
            </a:p>
          </p:txBody>
        </p:sp>
      </p:grpSp>
      <p:grpSp>
        <p:nvGrpSpPr>
          <p:cNvPr id="135" name="Group 134"/>
          <p:cNvGrpSpPr/>
          <p:nvPr/>
        </p:nvGrpSpPr>
        <p:grpSpPr>
          <a:xfrm>
            <a:off x="2079786" y="4466819"/>
            <a:ext cx="7828595" cy="344188"/>
            <a:chOff x="2079786" y="4466819"/>
            <a:chExt cx="7828595" cy="344188"/>
          </a:xfrm>
        </p:grpSpPr>
        <p:cxnSp>
          <p:nvCxnSpPr>
            <p:cNvPr id="39" name="Elbow Connector 38"/>
            <p:cNvCxnSpPr>
              <a:stCxn id="100" idx="0"/>
              <a:endCxn id="9" idx="0"/>
            </p:cNvCxnSpPr>
            <p:nvPr/>
          </p:nvCxnSpPr>
          <p:spPr>
            <a:xfrm rot="16200000" flipV="1">
              <a:off x="5807304" y="739301"/>
              <a:ext cx="67189" cy="7522225"/>
            </a:xfrm>
            <a:prstGeom prst="bentConnector3">
              <a:avLst>
                <a:gd name="adj1" fmla="val 622627"/>
              </a:avLst>
            </a:prstGeom>
            <a:ln>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100" name="TextBox 99"/>
            <p:cNvSpPr txBox="1"/>
            <p:nvPr/>
          </p:nvSpPr>
          <p:spPr>
            <a:xfrm>
              <a:off x="9295638" y="4534008"/>
              <a:ext cx="612743" cy="276999"/>
            </a:xfrm>
            <a:prstGeom prst="rect">
              <a:avLst/>
            </a:prstGeom>
            <a:noFill/>
          </p:spPr>
          <p:txBody>
            <a:bodyPr wrap="square" rtlCol="0">
              <a:spAutoFit/>
            </a:bodyPr>
            <a:lstStyle/>
            <a:p>
              <a:pPr algn="ctr"/>
              <a:r>
                <a:rPr lang="en-US" sz="1200" b="1" dirty="0" smtClean="0">
                  <a:solidFill>
                    <a:schemeClr val="accent6">
                      <a:lumMod val="60000"/>
                      <a:lumOff val="40000"/>
                    </a:schemeClr>
                  </a:solidFill>
                </a:rPr>
                <a:t>Fix</a:t>
              </a:r>
              <a:endParaRPr lang="en-US" sz="1200" b="1" dirty="0">
                <a:solidFill>
                  <a:schemeClr val="accent6">
                    <a:lumMod val="60000"/>
                    <a:lumOff val="40000"/>
                  </a:schemeClr>
                </a:solidFill>
              </a:endParaRPr>
            </a:p>
          </p:txBody>
        </p:sp>
      </p:grpSp>
      <p:grpSp>
        <p:nvGrpSpPr>
          <p:cNvPr id="136" name="Group 135"/>
          <p:cNvGrpSpPr/>
          <p:nvPr/>
        </p:nvGrpSpPr>
        <p:grpSpPr>
          <a:xfrm>
            <a:off x="9178251" y="5136647"/>
            <a:ext cx="1382009" cy="528942"/>
            <a:chOff x="9178251" y="5136647"/>
            <a:chExt cx="1382009" cy="528942"/>
          </a:xfrm>
        </p:grpSpPr>
        <p:sp>
          <p:nvSpPr>
            <p:cNvPr id="89" name="TextBox 88"/>
            <p:cNvSpPr txBox="1"/>
            <p:nvPr/>
          </p:nvSpPr>
          <p:spPr>
            <a:xfrm>
              <a:off x="9178251" y="5136647"/>
              <a:ext cx="936709" cy="276999"/>
            </a:xfrm>
            <a:prstGeom prst="rect">
              <a:avLst/>
            </a:prstGeom>
            <a:noFill/>
          </p:spPr>
          <p:txBody>
            <a:bodyPr wrap="square" rtlCol="0">
              <a:spAutoFit/>
            </a:bodyPr>
            <a:lstStyle/>
            <a:p>
              <a:pPr algn="ctr"/>
              <a:r>
                <a:rPr lang="en-US" sz="1200" b="1" dirty="0" smtClean="0">
                  <a:solidFill>
                    <a:schemeClr val="accent6">
                      <a:lumMod val="60000"/>
                      <a:lumOff val="40000"/>
                    </a:schemeClr>
                  </a:solidFill>
                </a:rPr>
                <a:t>Approved</a:t>
              </a:r>
              <a:endParaRPr lang="en-US" sz="1200" b="1" dirty="0">
                <a:solidFill>
                  <a:schemeClr val="accent6">
                    <a:lumMod val="60000"/>
                    <a:lumOff val="40000"/>
                  </a:schemeClr>
                </a:solidFill>
              </a:endParaRPr>
            </a:p>
          </p:txBody>
        </p:sp>
        <p:cxnSp>
          <p:nvCxnSpPr>
            <p:cNvPr id="144" name="Elbow Connector 143"/>
            <p:cNvCxnSpPr>
              <a:stCxn id="89" idx="2"/>
              <a:endCxn id="172" idx="2"/>
            </p:cNvCxnSpPr>
            <p:nvPr/>
          </p:nvCxnSpPr>
          <p:spPr>
            <a:xfrm rot="16200000" flipH="1">
              <a:off x="9794929" y="5265322"/>
              <a:ext cx="251943" cy="548589"/>
            </a:xfrm>
            <a:prstGeom prst="bentConnector3">
              <a:avLst>
                <a:gd name="adj1" fmla="val 190735"/>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72" name="TextBox 171"/>
            <p:cNvSpPr txBox="1"/>
            <p:nvPr/>
          </p:nvSpPr>
          <p:spPr>
            <a:xfrm>
              <a:off x="9830129" y="5403979"/>
              <a:ext cx="730131" cy="261610"/>
            </a:xfrm>
            <a:prstGeom prst="rect">
              <a:avLst/>
            </a:prstGeom>
            <a:noFill/>
          </p:spPr>
          <p:txBody>
            <a:bodyPr wrap="square" rtlCol="0">
              <a:spAutoFit/>
            </a:bodyPr>
            <a:lstStyle/>
            <a:p>
              <a:pPr algn="ctr"/>
              <a:r>
                <a:rPr lang="en-US" sz="1100" dirty="0" smtClean="0">
                  <a:solidFill>
                    <a:schemeClr val="accent6">
                      <a:lumMod val="60000"/>
                      <a:lumOff val="40000"/>
                    </a:schemeClr>
                  </a:solidFill>
                </a:rPr>
                <a:t>Done</a:t>
              </a:r>
              <a:endParaRPr lang="en-US" sz="1100" dirty="0">
                <a:solidFill>
                  <a:schemeClr val="accent6">
                    <a:lumMod val="60000"/>
                    <a:lumOff val="40000"/>
                  </a:schemeClr>
                </a:solidFill>
              </a:endParaRPr>
            </a:p>
          </p:txBody>
        </p:sp>
        <p:cxnSp>
          <p:nvCxnSpPr>
            <p:cNvPr id="132" name="Straight Arrow Connector 131"/>
            <p:cNvCxnSpPr>
              <a:stCxn id="172" idx="0"/>
            </p:cNvCxnSpPr>
            <p:nvPr/>
          </p:nvCxnSpPr>
          <p:spPr>
            <a:xfrm flipH="1" flipV="1">
              <a:off x="10195194" y="5205721"/>
              <a:ext cx="1" cy="19825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291295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8676"/>
                                        </p:tgtEl>
                                        <p:attrNameLst>
                                          <p:attrName>style.visibility</p:attrName>
                                        </p:attrNameLst>
                                      </p:cBhvr>
                                      <p:to>
                                        <p:strVal val="visible"/>
                                      </p:to>
                                    </p:set>
                                    <p:animEffect transition="in" filter="wipe(up)">
                                      <p:cBhvr>
                                        <p:cTn id="7" dur="500"/>
                                        <p:tgtEl>
                                          <p:spTgt spid="28676"/>
                                        </p:tgtEl>
                                      </p:cBhvr>
                                    </p:animEffect>
                                  </p:childTnLst>
                                </p:cTn>
                              </p:par>
                              <p:par>
                                <p:cTn id="8" presetID="31" presetClass="entr" presetSubtype="0" fill="hold" nodeType="withEffect">
                                  <p:stCondLst>
                                    <p:cond delay="0"/>
                                  </p:stCondLst>
                                  <p:childTnLst>
                                    <p:set>
                                      <p:cBhvr>
                                        <p:cTn id="9" dur="1" fill="hold">
                                          <p:stCondLst>
                                            <p:cond delay="0"/>
                                          </p:stCondLst>
                                        </p:cTn>
                                        <p:tgtEl>
                                          <p:spTgt spid="154"/>
                                        </p:tgtEl>
                                        <p:attrNameLst>
                                          <p:attrName>style.visibility</p:attrName>
                                        </p:attrNameLst>
                                      </p:cBhvr>
                                      <p:to>
                                        <p:strVal val="visible"/>
                                      </p:to>
                                    </p:set>
                                    <p:anim calcmode="lin" valueType="num">
                                      <p:cBhvr>
                                        <p:cTn id="10" dur="1000" fill="hold"/>
                                        <p:tgtEl>
                                          <p:spTgt spid="154"/>
                                        </p:tgtEl>
                                        <p:attrNameLst>
                                          <p:attrName>ppt_w</p:attrName>
                                        </p:attrNameLst>
                                      </p:cBhvr>
                                      <p:tavLst>
                                        <p:tav tm="0">
                                          <p:val>
                                            <p:fltVal val="0"/>
                                          </p:val>
                                        </p:tav>
                                        <p:tav tm="100000">
                                          <p:val>
                                            <p:strVal val="#ppt_w"/>
                                          </p:val>
                                        </p:tav>
                                      </p:tavLst>
                                    </p:anim>
                                    <p:anim calcmode="lin" valueType="num">
                                      <p:cBhvr>
                                        <p:cTn id="11" dur="1000" fill="hold"/>
                                        <p:tgtEl>
                                          <p:spTgt spid="154"/>
                                        </p:tgtEl>
                                        <p:attrNameLst>
                                          <p:attrName>ppt_h</p:attrName>
                                        </p:attrNameLst>
                                      </p:cBhvr>
                                      <p:tavLst>
                                        <p:tav tm="0">
                                          <p:val>
                                            <p:fltVal val="0"/>
                                          </p:val>
                                        </p:tav>
                                        <p:tav tm="100000">
                                          <p:val>
                                            <p:strVal val="#ppt_h"/>
                                          </p:val>
                                        </p:tav>
                                      </p:tavLst>
                                    </p:anim>
                                    <p:anim calcmode="lin" valueType="num">
                                      <p:cBhvr>
                                        <p:cTn id="12" dur="1000" fill="hold"/>
                                        <p:tgtEl>
                                          <p:spTgt spid="154"/>
                                        </p:tgtEl>
                                        <p:attrNameLst>
                                          <p:attrName>style.rotation</p:attrName>
                                        </p:attrNameLst>
                                      </p:cBhvr>
                                      <p:tavLst>
                                        <p:tav tm="0">
                                          <p:val>
                                            <p:fltVal val="90"/>
                                          </p:val>
                                        </p:tav>
                                        <p:tav tm="100000">
                                          <p:val>
                                            <p:fltVal val="0"/>
                                          </p:val>
                                        </p:tav>
                                      </p:tavLst>
                                    </p:anim>
                                    <p:animEffect transition="in" filter="fade">
                                      <p:cBhvr>
                                        <p:cTn id="13" dur="1000"/>
                                        <p:tgtEl>
                                          <p:spTgt spid="154"/>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nodeType="clickEffect">
                                  <p:stCondLst>
                                    <p:cond delay="0"/>
                                  </p:stCondLst>
                                  <p:childTnLst>
                                    <p:set>
                                      <p:cBhvr>
                                        <p:cTn id="17" dur="1" fill="hold">
                                          <p:stCondLst>
                                            <p:cond delay="0"/>
                                          </p:stCondLst>
                                        </p:cTn>
                                        <p:tgtEl>
                                          <p:spTgt spid="127"/>
                                        </p:tgtEl>
                                        <p:attrNameLst>
                                          <p:attrName>style.visibility</p:attrName>
                                        </p:attrNameLst>
                                      </p:cBhvr>
                                      <p:to>
                                        <p:strVal val="visible"/>
                                      </p:to>
                                    </p:set>
                                    <p:animEffect transition="in" filter="wipe(left)">
                                      <p:cBhvr>
                                        <p:cTn id="18" dur="500"/>
                                        <p:tgtEl>
                                          <p:spTgt spid="127"/>
                                        </p:tgtEl>
                                      </p:cBhvr>
                                    </p:animEffect>
                                  </p:childTnLst>
                                </p:cTn>
                              </p:par>
                            </p:childTnLst>
                          </p:cTn>
                        </p:par>
                        <p:par>
                          <p:cTn id="19" fill="hold">
                            <p:stCondLst>
                              <p:cond delay="500"/>
                            </p:stCondLst>
                            <p:childTnLst>
                              <p:par>
                                <p:cTn id="20" presetID="31" presetClass="entr" presetSubtype="0" fill="hold" nodeType="afterEffect">
                                  <p:stCondLst>
                                    <p:cond delay="0"/>
                                  </p:stCondLst>
                                  <p:childTnLst>
                                    <p:set>
                                      <p:cBhvr>
                                        <p:cTn id="21" dur="1" fill="hold">
                                          <p:stCondLst>
                                            <p:cond delay="0"/>
                                          </p:stCondLst>
                                        </p:cTn>
                                        <p:tgtEl>
                                          <p:spTgt spid="28673"/>
                                        </p:tgtEl>
                                        <p:attrNameLst>
                                          <p:attrName>style.visibility</p:attrName>
                                        </p:attrNameLst>
                                      </p:cBhvr>
                                      <p:to>
                                        <p:strVal val="visible"/>
                                      </p:to>
                                    </p:set>
                                    <p:anim calcmode="lin" valueType="num">
                                      <p:cBhvr>
                                        <p:cTn id="22" dur="1000" fill="hold"/>
                                        <p:tgtEl>
                                          <p:spTgt spid="28673"/>
                                        </p:tgtEl>
                                        <p:attrNameLst>
                                          <p:attrName>ppt_w</p:attrName>
                                        </p:attrNameLst>
                                      </p:cBhvr>
                                      <p:tavLst>
                                        <p:tav tm="0">
                                          <p:val>
                                            <p:fltVal val="0"/>
                                          </p:val>
                                        </p:tav>
                                        <p:tav tm="100000">
                                          <p:val>
                                            <p:strVal val="#ppt_w"/>
                                          </p:val>
                                        </p:tav>
                                      </p:tavLst>
                                    </p:anim>
                                    <p:anim calcmode="lin" valueType="num">
                                      <p:cBhvr>
                                        <p:cTn id="23" dur="1000" fill="hold"/>
                                        <p:tgtEl>
                                          <p:spTgt spid="28673"/>
                                        </p:tgtEl>
                                        <p:attrNameLst>
                                          <p:attrName>ppt_h</p:attrName>
                                        </p:attrNameLst>
                                      </p:cBhvr>
                                      <p:tavLst>
                                        <p:tav tm="0">
                                          <p:val>
                                            <p:fltVal val="0"/>
                                          </p:val>
                                        </p:tav>
                                        <p:tav tm="100000">
                                          <p:val>
                                            <p:strVal val="#ppt_h"/>
                                          </p:val>
                                        </p:tav>
                                      </p:tavLst>
                                    </p:anim>
                                    <p:anim calcmode="lin" valueType="num">
                                      <p:cBhvr>
                                        <p:cTn id="24" dur="1000" fill="hold"/>
                                        <p:tgtEl>
                                          <p:spTgt spid="28673"/>
                                        </p:tgtEl>
                                        <p:attrNameLst>
                                          <p:attrName>style.rotation</p:attrName>
                                        </p:attrNameLst>
                                      </p:cBhvr>
                                      <p:tavLst>
                                        <p:tav tm="0">
                                          <p:val>
                                            <p:fltVal val="90"/>
                                          </p:val>
                                        </p:tav>
                                        <p:tav tm="100000">
                                          <p:val>
                                            <p:fltVal val="0"/>
                                          </p:val>
                                        </p:tav>
                                      </p:tavLst>
                                    </p:anim>
                                    <p:animEffect transition="in" filter="fade">
                                      <p:cBhvr>
                                        <p:cTn id="25" dur="1000"/>
                                        <p:tgtEl>
                                          <p:spTgt spid="28673"/>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2" fill="hold" nodeType="clickEffect">
                                  <p:stCondLst>
                                    <p:cond delay="0"/>
                                  </p:stCondLst>
                                  <p:childTnLst>
                                    <p:set>
                                      <p:cBhvr>
                                        <p:cTn id="29" dur="1" fill="hold">
                                          <p:stCondLst>
                                            <p:cond delay="0"/>
                                          </p:stCondLst>
                                        </p:cTn>
                                        <p:tgtEl>
                                          <p:spTgt spid="117"/>
                                        </p:tgtEl>
                                        <p:attrNameLst>
                                          <p:attrName>style.visibility</p:attrName>
                                        </p:attrNameLst>
                                      </p:cBhvr>
                                      <p:to>
                                        <p:strVal val="visible"/>
                                      </p:to>
                                    </p:set>
                                    <p:animEffect transition="in" filter="wipe(right)">
                                      <p:cBhvr>
                                        <p:cTn id="30" dur="500"/>
                                        <p:tgtEl>
                                          <p:spTgt spid="117"/>
                                        </p:tgtEl>
                                      </p:cBhvr>
                                    </p:animEffect>
                                  </p:childTnLst>
                                </p:cTn>
                              </p:par>
                            </p:childTnLst>
                          </p:cTn>
                        </p:par>
                        <p:par>
                          <p:cTn id="31" fill="hold">
                            <p:stCondLst>
                              <p:cond delay="500"/>
                            </p:stCondLst>
                            <p:childTnLst>
                              <p:par>
                                <p:cTn id="32" presetID="22" presetClass="entr" presetSubtype="1" fill="hold" nodeType="afterEffect">
                                  <p:stCondLst>
                                    <p:cond delay="0"/>
                                  </p:stCondLst>
                                  <p:childTnLst>
                                    <p:set>
                                      <p:cBhvr>
                                        <p:cTn id="33" dur="1" fill="hold">
                                          <p:stCondLst>
                                            <p:cond delay="0"/>
                                          </p:stCondLst>
                                        </p:cTn>
                                        <p:tgtEl>
                                          <p:spTgt spid="118"/>
                                        </p:tgtEl>
                                        <p:attrNameLst>
                                          <p:attrName>style.visibility</p:attrName>
                                        </p:attrNameLst>
                                      </p:cBhvr>
                                      <p:to>
                                        <p:strVal val="visible"/>
                                      </p:to>
                                    </p:set>
                                    <p:animEffect transition="in" filter="wipe(up)">
                                      <p:cBhvr>
                                        <p:cTn id="34" dur="500"/>
                                        <p:tgtEl>
                                          <p:spTgt spid="118"/>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nodeType="clickEffect">
                                  <p:stCondLst>
                                    <p:cond delay="0"/>
                                  </p:stCondLst>
                                  <p:childTnLst>
                                    <p:set>
                                      <p:cBhvr>
                                        <p:cTn id="38" dur="1" fill="hold">
                                          <p:stCondLst>
                                            <p:cond delay="0"/>
                                          </p:stCondLst>
                                        </p:cTn>
                                        <p:tgtEl>
                                          <p:spTgt spid="128"/>
                                        </p:tgtEl>
                                        <p:attrNameLst>
                                          <p:attrName>style.visibility</p:attrName>
                                        </p:attrNameLst>
                                      </p:cBhvr>
                                      <p:to>
                                        <p:strVal val="visible"/>
                                      </p:to>
                                    </p:set>
                                    <p:animEffect transition="in" filter="wipe(left)">
                                      <p:cBhvr>
                                        <p:cTn id="39" dur="500"/>
                                        <p:tgtEl>
                                          <p:spTgt spid="128"/>
                                        </p:tgtEl>
                                      </p:cBhvr>
                                    </p:animEffect>
                                  </p:childTnLst>
                                </p:cTn>
                              </p:par>
                            </p:childTnLst>
                          </p:cTn>
                        </p:par>
                        <p:par>
                          <p:cTn id="40" fill="hold">
                            <p:stCondLst>
                              <p:cond delay="500"/>
                            </p:stCondLst>
                            <p:childTnLst>
                              <p:par>
                                <p:cTn id="41" presetID="31" presetClass="entr" presetSubtype="0" fill="hold" nodeType="afterEffect">
                                  <p:stCondLst>
                                    <p:cond delay="0"/>
                                  </p:stCondLst>
                                  <p:childTnLst>
                                    <p:set>
                                      <p:cBhvr>
                                        <p:cTn id="42" dur="1" fill="hold">
                                          <p:stCondLst>
                                            <p:cond delay="0"/>
                                          </p:stCondLst>
                                        </p:cTn>
                                        <p:tgtEl>
                                          <p:spTgt spid="70"/>
                                        </p:tgtEl>
                                        <p:attrNameLst>
                                          <p:attrName>style.visibility</p:attrName>
                                        </p:attrNameLst>
                                      </p:cBhvr>
                                      <p:to>
                                        <p:strVal val="visible"/>
                                      </p:to>
                                    </p:set>
                                    <p:anim calcmode="lin" valueType="num">
                                      <p:cBhvr>
                                        <p:cTn id="43" dur="1000" fill="hold"/>
                                        <p:tgtEl>
                                          <p:spTgt spid="70"/>
                                        </p:tgtEl>
                                        <p:attrNameLst>
                                          <p:attrName>ppt_w</p:attrName>
                                        </p:attrNameLst>
                                      </p:cBhvr>
                                      <p:tavLst>
                                        <p:tav tm="0">
                                          <p:val>
                                            <p:fltVal val="0"/>
                                          </p:val>
                                        </p:tav>
                                        <p:tav tm="100000">
                                          <p:val>
                                            <p:strVal val="#ppt_w"/>
                                          </p:val>
                                        </p:tav>
                                      </p:tavLst>
                                    </p:anim>
                                    <p:anim calcmode="lin" valueType="num">
                                      <p:cBhvr>
                                        <p:cTn id="44" dur="1000" fill="hold"/>
                                        <p:tgtEl>
                                          <p:spTgt spid="70"/>
                                        </p:tgtEl>
                                        <p:attrNameLst>
                                          <p:attrName>ppt_h</p:attrName>
                                        </p:attrNameLst>
                                      </p:cBhvr>
                                      <p:tavLst>
                                        <p:tav tm="0">
                                          <p:val>
                                            <p:fltVal val="0"/>
                                          </p:val>
                                        </p:tav>
                                        <p:tav tm="100000">
                                          <p:val>
                                            <p:strVal val="#ppt_h"/>
                                          </p:val>
                                        </p:tav>
                                      </p:tavLst>
                                    </p:anim>
                                    <p:anim calcmode="lin" valueType="num">
                                      <p:cBhvr>
                                        <p:cTn id="45" dur="1000" fill="hold"/>
                                        <p:tgtEl>
                                          <p:spTgt spid="70"/>
                                        </p:tgtEl>
                                        <p:attrNameLst>
                                          <p:attrName>style.rotation</p:attrName>
                                        </p:attrNameLst>
                                      </p:cBhvr>
                                      <p:tavLst>
                                        <p:tav tm="0">
                                          <p:val>
                                            <p:fltVal val="90"/>
                                          </p:val>
                                        </p:tav>
                                        <p:tav tm="100000">
                                          <p:val>
                                            <p:fltVal val="0"/>
                                          </p:val>
                                        </p:tav>
                                      </p:tavLst>
                                    </p:anim>
                                    <p:animEffect transition="in" filter="fade">
                                      <p:cBhvr>
                                        <p:cTn id="46" dur="1000"/>
                                        <p:tgtEl>
                                          <p:spTgt spid="70"/>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2" fill="hold" nodeType="clickEffect">
                                  <p:stCondLst>
                                    <p:cond delay="0"/>
                                  </p:stCondLst>
                                  <p:childTnLst>
                                    <p:set>
                                      <p:cBhvr>
                                        <p:cTn id="50" dur="1" fill="hold">
                                          <p:stCondLst>
                                            <p:cond delay="0"/>
                                          </p:stCondLst>
                                        </p:cTn>
                                        <p:tgtEl>
                                          <p:spTgt spid="137"/>
                                        </p:tgtEl>
                                        <p:attrNameLst>
                                          <p:attrName>style.visibility</p:attrName>
                                        </p:attrNameLst>
                                      </p:cBhvr>
                                      <p:to>
                                        <p:strVal val="visible"/>
                                      </p:to>
                                    </p:set>
                                    <p:animEffect transition="in" filter="wipe(right)">
                                      <p:cBhvr>
                                        <p:cTn id="51" dur="500"/>
                                        <p:tgtEl>
                                          <p:spTgt spid="137"/>
                                        </p:tgtEl>
                                      </p:cBhvr>
                                    </p:animEffect>
                                  </p:childTnLst>
                                </p:cTn>
                              </p:par>
                            </p:childTnLst>
                          </p:cTn>
                        </p:par>
                        <p:par>
                          <p:cTn id="52" fill="hold">
                            <p:stCondLst>
                              <p:cond delay="500"/>
                            </p:stCondLst>
                            <p:childTnLst>
                              <p:par>
                                <p:cTn id="53" presetID="22" presetClass="entr" presetSubtype="2" fill="hold" nodeType="afterEffect">
                                  <p:stCondLst>
                                    <p:cond delay="0"/>
                                  </p:stCondLst>
                                  <p:childTnLst>
                                    <p:set>
                                      <p:cBhvr>
                                        <p:cTn id="54" dur="1" fill="hold">
                                          <p:stCondLst>
                                            <p:cond delay="0"/>
                                          </p:stCondLst>
                                        </p:cTn>
                                        <p:tgtEl>
                                          <p:spTgt spid="139"/>
                                        </p:tgtEl>
                                        <p:attrNameLst>
                                          <p:attrName>style.visibility</p:attrName>
                                        </p:attrNameLst>
                                      </p:cBhvr>
                                      <p:to>
                                        <p:strVal val="visible"/>
                                      </p:to>
                                    </p:set>
                                    <p:animEffect transition="in" filter="wipe(right)">
                                      <p:cBhvr>
                                        <p:cTn id="55" dur="500"/>
                                        <p:tgtEl>
                                          <p:spTgt spid="139"/>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8" fill="hold" nodeType="clickEffect">
                                  <p:stCondLst>
                                    <p:cond delay="0"/>
                                  </p:stCondLst>
                                  <p:childTnLst>
                                    <p:set>
                                      <p:cBhvr>
                                        <p:cTn id="59" dur="1" fill="hold">
                                          <p:stCondLst>
                                            <p:cond delay="0"/>
                                          </p:stCondLst>
                                        </p:cTn>
                                        <p:tgtEl>
                                          <p:spTgt spid="129"/>
                                        </p:tgtEl>
                                        <p:attrNameLst>
                                          <p:attrName>style.visibility</p:attrName>
                                        </p:attrNameLst>
                                      </p:cBhvr>
                                      <p:to>
                                        <p:strVal val="visible"/>
                                      </p:to>
                                    </p:set>
                                    <p:animEffect transition="in" filter="wipe(left)">
                                      <p:cBhvr>
                                        <p:cTn id="60" dur="500"/>
                                        <p:tgtEl>
                                          <p:spTgt spid="129"/>
                                        </p:tgtEl>
                                      </p:cBhvr>
                                    </p:animEffect>
                                  </p:childTnLst>
                                </p:cTn>
                              </p:par>
                            </p:childTnLst>
                          </p:cTn>
                        </p:par>
                        <p:par>
                          <p:cTn id="61" fill="hold">
                            <p:stCondLst>
                              <p:cond delay="500"/>
                            </p:stCondLst>
                            <p:childTnLst>
                              <p:par>
                                <p:cTn id="62" presetID="31" presetClass="entr" presetSubtype="0" fill="hold" nodeType="afterEffect">
                                  <p:stCondLst>
                                    <p:cond delay="0"/>
                                  </p:stCondLst>
                                  <p:childTnLst>
                                    <p:set>
                                      <p:cBhvr>
                                        <p:cTn id="63" dur="1" fill="hold">
                                          <p:stCondLst>
                                            <p:cond delay="0"/>
                                          </p:stCondLst>
                                        </p:cTn>
                                        <p:tgtEl>
                                          <p:spTgt spid="83"/>
                                        </p:tgtEl>
                                        <p:attrNameLst>
                                          <p:attrName>style.visibility</p:attrName>
                                        </p:attrNameLst>
                                      </p:cBhvr>
                                      <p:to>
                                        <p:strVal val="visible"/>
                                      </p:to>
                                    </p:set>
                                    <p:anim calcmode="lin" valueType="num">
                                      <p:cBhvr>
                                        <p:cTn id="64" dur="1000" fill="hold"/>
                                        <p:tgtEl>
                                          <p:spTgt spid="83"/>
                                        </p:tgtEl>
                                        <p:attrNameLst>
                                          <p:attrName>ppt_w</p:attrName>
                                        </p:attrNameLst>
                                      </p:cBhvr>
                                      <p:tavLst>
                                        <p:tav tm="0">
                                          <p:val>
                                            <p:fltVal val="0"/>
                                          </p:val>
                                        </p:tav>
                                        <p:tav tm="100000">
                                          <p:val>
                                            <p:strVal val="#ppt_w"/>
                                          </p:val>
                                        </p:tav>
                                      </p:tavLst>
                                    </p:anim>
                                    <p:anim calcmode="lin" valueType="num">
                                      <p:cBhvr>
                                        <p:cTn id="65" dur="1000" fill="hold"/>
                                        <p:tgtEl>
                                          <p:spTgt spid="83"/>
                                        </p:tgtEl>
                                        <p:attrNameLst>
                                          <p:attrName>ppt_h</p:attrName>
                                        </p:attrNameLst>
                                      </p:cBhvr>
                                      <p:tavLst>
                                        <p:tav tm="0">
                                          <p:val>
                                            <p:fltVal val="0"/>
                                          </p:val>
                                        </p:tav>
                                        <p:tav tm="100000">
                                          <p:val>
                                            <p:strVal val="#ppt_h"/>
                                          </p:val>
                                        </p:tav>
                                      </p:tavLst>
                                    </p:anim>
                                    <p:anim calcmode="lin" valueType="num">
                                      <p:cBhvr>
                                        <p:cTn id="66" dur="1000" fill="hold"/>
                                        <p:tgtEl>
                                          <p:spTgt spid="83"/>
                                        </p:tgtEl>
                                        <p:attrNameLst>
                                          <p:attrName>style.rotation</p:attrName>
                                        </p:attrNameLst>
                                      </p:cBhvr>
                                      <p:tavLst>
                                        <p:tav tm="0">
                                          <p:val>
                                            <p:fltVal val="90"/>
                                          </p:val>
                                        </p:tav>
                                        <p:tav tm="100000">
                                          <p:val>
                                            <p:fltVal val="0"/>
                                          </p:val>
                                        </p:tav>
                                      </p:tavLst>
                                    </p:anim>
                                    <p:animEffect transition="in" filter="fade">
                                      <p:cBhvr>
                                        <p:cTn id="67" dur="1000"/>
                                        <p:tgtEl>
                                          <p:spTgt spid="83"/>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2" fill="hold" nodeType="clickEffect">
                                  <p:stCondLst>
                                    <p:cond delay="0"/>
                                  </p:stCondLst>
                                  <p:childTnLst>
                                    <p:set>
                                      <p:cBhvr>
                                        <p:cTn id="71" dur="1" fill="hold">
                                          <p:stCondLst>
                                            <p:cond delay="0"/>
                                          </p:stCondLst>
                                        </p:cTn>
                                        <p:tgtEl>
                                          <p:spTgt spid="135"/>
                                        </p:tgtEl>
                                        <p:attrNameLst>
                                          <p:attrName>style.visibility</p:attrName>
                                        </p:attrNameLst>
                                      </p:cBhvr>
                                      <p:to>
                                        <p:strVal val="visible"/>
                                      </p:to>
                                    </p:set>
                                    <p:animEffect transition="in" filter="wipe(right)">
                                      <p:cBhvr>
                                        <p:cTn id="72" dur="500"/>
                                        <p:tgtEl>
                                          <p:spTgt spid="135"/>
                                        </p:tgtEl>
                                      </p:cBhvr>
                                    </p:animEffect>
                                  </p:childTnLst>
                                </p:cTn>
                              </p:par>
                            </p:childTnLst>
                          </p:cTn>
                        </p:par>
                        <p:par>
                          <p:cTn id="73" fill="hold">
                            <p:stCondLst>
                              <p:cond delay="500"/>
                            </p:stCondLst>
                            <p:childTnLst>
                              <p:par>
                                <p:cTn id="74" presetID="22" presetClass="entr" presetSubtype="8" fill="hold" nodeType="afterEffect">
                                  <p:stCondLst>
                                    <p:cond delay="0"/>
                                  </p:stCondLst>
                                  <p:childTnLst>
                                    <p:set>
                                      <p:cBhvr>
                                        <p:cTn id="75" dur="1" fill="hold">
                                          <p:stCondLst>
                                            <p:cond delay="0"/>
                                          </p:stCondLst>
                                        </p:cTn>
                                        <p:tgtEl>
                                          <p:spTgt spid="136"/>
                                        </p:tgtEl>
                                        <p:attrNameLst>
                                          <p:attrName>style.visibility</p:attrName>
                                        </p:attrNameLst>
                                      </p:cBhvr>
                                      <p:to>
                                        <p:strVal val="visible"/>
                                      </p:to>
                                    </p:set>
                                    <p:animEffect transition="in" filter="wipe(left)">
                                      <p:cBhvr>
                                        <p:cTn id="76" dur="500"/>
                                        <p:tgtEl>
                                          <p:spTgt spid="1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10_Cisco Arial 16x9 template_dark">
  <a:themeElements>
    <a:clrScheme name="Cisco 2010 Color Palette">
      <a:dk1>
        <a:srgbClr val="0096D6"/>
      </a:dk1>
      <a:lt1>
        <a:srgbClr val="FFFFFF"/>
      </a:lt1>
      <a:dk2>
        <a:srgbClr val="6DB344"/>
      </a:dk2>
      <a:lt2>
        <a:srgbClr val="FFFFFF"/>
      </a:lt2>
      <a:accent1>
        <a:srgbClr val="0096D6"/>
      </a:accent1>
      <a:accent2>
        <a:srgbClr val="6DB344"/>
      </a:accent2>
      <a:accent3>
        <a:srgbClr val="ABDFF0"/>
      </a:accent3>
      <a:accent4>
        <a:srgbClr val="008041"/>
      </a:accent4>
      <a:accent5>
        <a:srgbClr val="B7D333"/>
      </a:accent5>
      <a:accent6>
        <a:srgbClr val="652D89"/>
      </a:accent6>
      <a:hlink>
        <a:srgbClr val="3CBADC"/>
      </a:hlink>
      <a:folHlink>
        <a:srgbClr val="A6A8AB"/>
      </a:folHlink>
    </a:clrScheme>
    <a:fontScheme name="Cisco 2010_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96D6"/>
        </a:solidFill>
        <a:ln>
          <a:noFill/>
        </a:ln>
        <a:effectLst>
          <a:outerShdw blurRad="76200" dist="50800" dir="5400000" algn="ctr" rotWithShape="0">
            <a:srgbClr val="000000">
              <a:alpha val="27000"/>
            </a:srgbClr>
          </a:outerShdw>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11_Cisco Arial 16x9 template_dark">
  <a:themeElements>
    <a:clrScheme name="Cisco 2010 Color Palette">
      <a:dk1>
        <a:srgbClr val="0096D6"/>
      </a:dk1>
      <a:lt1>
        <a:srgbClr val="FFFFFF"/>
      </a:lt1>
      <a:dk2>
        <a:srgbClr val="6DB344"/>
      </a:dk2>
      <a:lt2>
        <a:srgbClr val="FFFFFF"/>
      </a:lt2>
      <a:accent1>
        <a:srgbClr val="0096D6"/>
      </a:accent1>
      <a:accent2>
        <a:srgbClr val="6DB344"/>
      </a:accent2>
      <a:accent3>
        <a:srgbClr val="ABDFF0"/>
      </a:accent3>
      <a:accent4>
        <a:srgbClr val="008041"/>
      </a:accent4>
      <a:accent5>
        <a:srgbClr val="B7D333"/>
      </a:accent5>
      <a:accent6>
        <a:srgbClr val="652D89"/>
      </a:accent6>
      <a:hlink>
        <a:srgbClr val="3CBADC"/>
      </a:hlink>
      <a:folHlink>
        <a:srgbClr val="A6A8AB"/>
      </a:folHlink>
    </a:clrScheme>
    <a:fontScheme name="Cisco 2010_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96D6"/>
        </a:solidFill>
        <a:ln>
          <a:noFill/>
        </a:ln>
        <a:effectLst>
          <a:outerShdw blurRad="76200" dist="50800" dir="5400000" algn="ctr" rotWithShape="0">
            <a:srgbClr val="000000">
              <a:alpha val="27000"/>
            </a:srgbClr>
          </a:outerShdw>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26179</TotalTime>
  <Words>4016</Words>
  <Application>Microsoft Office PowerPoint</Application>
  <PresentationFormat>Custom</PresentationFormat>
  <Paragraphs>458</Paragraphs>
  <Slides>27</Slides>
  <Notes>27</Notes>
  <HiddenSlides>0</HiddenSlides>
  <MMClips>0</MMClips>
  <ScaleCrop>false</ScaleCrop>
  <HeadingPairs>
    <vt:vector size="4" baseType="variant">
      <vt:variant>
        <vt:lpstr>Theme</vt:lpstr>
      </vt:variant>
      <vt:variant>
        <vt:i4>2</vt:i4>
      </vt:variant>
      <vt:variant>
        <vt:lpstr>Slide Titles</vt:lpstr>
      </vt:variant>
      <vt:variant>
        <vt:i4>27</vt:i4>
      </vt:variant>
    </vt:vector>
  </HeadingPairs>
  <TitlesOfParts>
    <vt:vector size="29" baseType="lpstr">
      <vt:lpstr>10_Cisco Arial 16x9 template_dark</vt:lpstr>
      <vt:lpstr>11_Cisco Arial 16x9 template_dark</vt:lpstr>
      <vt:lpstr>Agenda Cisco Data Virtualization PDTool Training Deployment</vt:lpstr>
      <vt:lpstr>Topics</vt:lpstr>
      <vt:lpstr>PDTool Basic Information</vt:lpstr>
      <vt:lpstr>PDTool: Problem Definition</vt:lpstr>
      <vt:lpstr>PDTool: Design Philosophy</vt:lpstr>
      <vt:lpstr>PDTool: Distribution Folders</vt:lpstr>
      <vt:lpstr>PDTool:  Functional Modules</vt:lpstr>
      <vt:lpstr>PDTool Best Practices</vt:lpstr>
      <vt:lpstr>Best Practices – Deployment Consistency</vt:lpstr>
      <vt:lpstr>Best Practices – Folders and Privileges</vt:lpstr>
      <vt:lpstr>Best Practices – Deployment Development Steps</vt:lpstr>
      <vt:lpstr>Best Practices – Deployment Strategies</vt:lpstr>
      <vt:lpstr>Typical Deployment Scenario</vt:lpstr>
      <vt:lpstr>Typical Deployment Scenario</vt:lpstr>
      <vt:lpstr>Typical Deployment Scenario Deep Dive</vt:lpstr>
      <vt:lpstr>Command-Line Execution</vt:lpstr>
      <vt:lpstr>PD Tool Command Line Execution</vt:lpstr>
      <vt:lpstr>PD Tool Command Line Anatomy</vt:lpstr>
      <vt:lpstr>CIS Connections – Servers.xml</vt:lpstr>
      <vt:lpstr>Module Configuration – Module.xml</vt:lpstr>
      <vt:lpstr>PDTool: Logs</vt:lpstr>
      <vt:lpstr>PDTool Advanced</vt:lpstr>
      <vt:lpstr>Deployment  Architecture</vt:lpstr>
      <vt:lpstr>Advanced – Dynamic Deployment Strategy</vt:lpstr>
      <vt:lpstr>Advanced – Dynamic Deployment Strategy (cont.)</vt:lpstr>
      <vt:lpstr>PowerPoint Presentation</vt:lpstr>
      <vt:lpstr>PowerPoint Presentation</vt:lpstr>
    </vt:vector>
  </TitlesOfParts>
  <Company>Cisco</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Installing Template Theme Files</dc:title>
  <dc:creator>mike needham</dc:creator>
  <cp:lastModifiedBy>Mike Tinius</cp:lastModifiedBy>
  <cp:revision>615</cp:revision>
  <cp:lastPrinted>2013-12-10T15:12:31Z</cp:lastPrinted>
  <dcterms:created xsi:type="dcterms:W3CDTF">2013-06-13T22:12:01Z</dcterms:created>
  <dcterms:modified xsi:type="dcterms:W3CDTF">2014-08-28T14:01:06Z</dcterms:modified>
</cp:coreProperties>
</file>